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3" r:id="rId1"/>
  </p:sldMasterIdLst>
  <p:notesMasterIdLst>
    <p:notesMasterId r:id="rId53"/>
  </p:notesMasterIdLst>
  <p:sldIdLst>
    <p:sldId id="256" r:id="rId2"/>
    <p:sldId id="313" r:id="rId3"/>
    <p:sldId id="258" r:id="rId4"/>
    <p:sldId id="259" r:id="rId5"/>
    <p:sldId id="319" r:id="rId6"/>
    <p:sldId id="261" r:id="rId7"/>
    <p:sldId id="320" r:id="rId8"/>
    <p:sldId id="260" r:id="rId9"/>
    <p:sldId id="262" r:id="rId10"/>
    <p:sldId id="312" r:id="rId11"/>
    <p:sldId id="318" r:id="rId12"/>
    <p:sldId id="323" r:id="rId13"/>
    <p:sldId id="324" r:id="rId14"/>
    <p:sldId id="325" r:id="rId15"/>
    <p:sldId id="326" r:id="rId16"/>
    <p:sldId id="327" r:id="rId17"/>
    <p:sldId id="328" r:id="rId18"/>
    <p:sldId id="329" r:id="rId19"/>
    <p:sldId id="264" r:id="rId20"/>
    <p:sldId id="265" r:id="rId21"/>
    <p:sldId id="266" r:id="rId22"/>
    <p:sldId id="322" r:id="rId23"/>
    <p:sldId id="268" r:id="rId24"/>
    <p:sldId id="269" r:id="rId25"/>
    <p:sldId id="270" r:id="rId26"/>
    <p:sldId id="272" r:id="rId27"/>
    <p:sldId id="280" r:id="rId28"/>
    <p:sldId id="281" r:id="rId29"/>
    <p:sldId id="283" r:id="rId30"/>
    <p:sldId id="284" r:id="rId31"/>
    <p:sldId id="289" r:id="rId32"/>
    <p:sldId id="290" r:id="rId33"/>
    <p:sldId id="291" r:id="rId34"/>
    <p:sldId id="292" r:id="rId35"/>
    <p:sldId id="293" r:id="rId36"/>
    <p:sldId id="294" r:id="rId37"/>
    <p:sldId id="300" r:id="rId38"/>
    <p:sldId id="301" r:id="rId39"/>
    <p:sldId id="302" r:id="rId40"/>
    <p:sldId id="306" r:id="rId41"/>
    <p:sldId id="295" r:id="rId42"/>
    <p:sldId id="296" r:id="rId43"/>
    <p:sldId id="297" r:id="rId44"/>
    <p:sldId id="298" r:id="rId45"/>
    <p:sldId id="299" r:id="rId46"/>
    <p:sldId id="321" r:id="rId47"/>
    <p:sldId id="307" r:id="rId48"/>
    <p:sldId id="308" r:id="rId49"/>
    <p:sldId id="309" r:id="rId50"/>
    <p:sldId id="310" r:id="rId51"/>
    <p:sldId id="311" r:id="rId52"/>
  </p:sldIdLst>
  <p:sldSz cx="9144000" cy="5143500" type="screen16x9"/>
  <p:notesSz cx="6858000" cy="9144000"/>
  <p:embeddedFontLst>
    <p:embeddedFont>
      <p:font typeface="DM Sans" pitchFamily="2" charset="0"/>
      <p:regular r:id="rId54"/>
      <p:bold r:id="rId55"/>
      <p:italic r:id="rId56"/>
      <p:boldItalic r:id="rId57"/>
    </p:embeddedFont>
    <p:embeddedFont>
      <p:font typeface="DM Sans Light" panose="020B0604020202020204" charset="0"/>
      <p:regular r:id="rId58"/>
      <p:bold r:id="rId59"/>
      <p:italic r:id="rId60"/>
      <p:boldItalic r:id="rId61"/>
    </p:embeddedFont>
    <p:embeddedFont>
      <p:font typeface="DM Sans SemiBold" panose="020B0604020202020204" charset="0"/>
      <p:regular r:id="rId62"/>
      <p:bold r:id="rId63"/>
      <p:italic r:id="rId64"/>
      <p:boldItalic r:id="rId65"/>
    </p:embeddedFont>
    <p:embeddedFont>
      <p:font typeface="Newsreader" panose="020B0604020202020204" charset="0"/>
      <p:regular r:id="rId66"/>
      <p:bold r:id="rId67"/>
      <p:italic r:id="rId68"/>
      <p:boldItalic r:id="rId69"/>
    </p:embeddedFont>
    <p:embeddedFont>
      <p:font typeface="Newsreader SemiBold" panose="020B060402020202020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870" autoAdjust="0"/>
  </p:normalViewPr>
  <p:slideViewPr>
    <p:cSldViewPr snapToGrid="0">
      <p:cViewPr varScale="1">
        <p:scale>
          <a:sx n="57" d="100"/>
          <a:sy n="57" d="100"/>
        </p:scale>
        <p:origin x="819" y="33"/>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29" Type="http://schemas.openxmlformats.org/officeDocument/2006/relationships/slide" Target="slides/slide28.xml"/></Relationships>
</file>

<file path=ppt/diagrams/_rels/data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73D2C4-5C02-458A-9306-1713C300B507}"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6045D9C8-3782-4F4E-A135-3BFCECF62078}">
      <dgm:prSet/>
      <dgm:spPr/>
      <dgm:t>
        <a:bodyPr/>
        <a:lstStyle/>
        <a:p>
          <a:r>
            <a:rPr lang="en-US"/>
            <a:t>Two systems were conventional and 2 had advanced treatment</a:t>
          </a:r>
        </a:p>
      </dgm:t>
    </dgm:pt>
    <dgm:pt modelId="{82E96A22-3703-4D2B-ACEF-59FDE882D0C6}" type="parTrans" cxnId="{A38E7963-DA54-470F-A584-79C139CAB7C0}">
      <dgm:prSet/>
      <dgm:spPr/>
      <dgm:t>
        <a:bodyPr/>
        <a:lstStyle/>
        <a:p>
          <a:endParaRPr lang="en-US"/>
        </a:p>
      </dgm:t>
    </dgm:pt>
    <dgm:pt modelId="{4E0DD227-85BD-4FA1-905E-7A4A3955545C}" type="sibTrans" cxnId="{A38E7963-DA54-470F-A584-79C139CAB7C0}">
      <dgm:prSet/>
      <dgm:spPr/>
      <dgm:t>
        <a:bodyPr/>
        <a:lstStyle/>
        <a:p>
          <a:endParaRPr lang="en-US"/>
        </a:p>
      </dgm:t>
    </dgm:pt>
    <dgm:pt modelId="{D2118F46-AE1A-4E78-992F-60B657425BFD}">
      <dgm:prSet/>
      <dgm:spPr/>
      <dgm:t>
        <a:bodyPr/>
        <a:lstStyle/>
        <a:p>
          <a:r>
            <a:rPr lang="en-US" dirty="0"/>
            <a:t>Two systems were residential and two were senior living</a:t>
          </a:r>
        </a:p>
      </dgm:t>
    </dgm:pt>
    <dgm:pt modelId="{E0085483-E54A-4CC7-A7D4-A078BFD4B9DC}" type="parTrans" cxnId="{0350F031-02F0-4341-A543-B5BFDE7735A2}">
      <dgm:prSet/>
      <dgm:spPr/>
      <dgm:t>
        <a:bodyPr/>
        <a:lstStyle/>
        <a:p>
          <a:endParaRPr lang="en-US"/>
        </a:p>
      </dgm:t>
    </dgm:pt>
    <dgm:pt modelId="{E0DCAB27-6179-4CA6-97D9-8BDE0C99820F}" type="sibTrans" cxnId="{0350F031-02F0-4341-A543-B5BFDE7735A2}">
      <dgm:prSet/>
      <dgm:spPr/>
      <dgm:t>
        <a:bodyPr/>
        <a:lstStyle/>
        <a:p>
          <a:endParaRPr lang="en-US"/>
        </a:p>
      </dgm:t>
    </dgm:pt>
    <dgm:pt modelId="{9E5A77D6-BDA7-4DB7-BF69-53986E21591E}">
      <dgm:prSet/>
      <dgm:spPr/>
      <dgm:t>
        <a:bodyPr/>
        <a:lstStyle/>
        <a:p>
          <a:r>
            <a:rPr lang="en-US" dirty="0"/>
            <a:t>PFAS mass loadings from effluent range from 1 – 14 µg/person/day</a:t>
          </a:r>
        </a:p>
      </dgm:t>
    </dgm:pt>
    <dgm:pt modelId="{0918CE54-7443-4D6B-B44E-1710C72F69C1}" type="parTrans" cxnId="{6A9866F3-4EAE-4CDF-991B-28AB7FC6D8CF}">
      <dgm:prSet/>
      <dgm:spPr/>
      <dgm:t>
        <a:bodyPr/>
        <a:lstStyle/>
        <a:p>
          <a:endParaRPr lang="en-US"/>
        </a:p>
      </dgm:t>
    </dgm:pt>
    <dgm:pt modelId="{46DDCEA0-33A5-484D-9E41-75DC9351B54A}" type="sibTrans" cxnId="{6A9866F3-4EAE-4CDF-991B-28AB7FC6D8CF}">
      <dgm:prSet/>
      <dgm:spPr/>
      <dgm:t>
        <a:bodyPr/>
        <a:lstStyle/>
        <a:p>
          <a:endParaRPr lang="en-US"/>
        </a:p>
      </dgm:t>
    </dgm:pt>
    <dgm:pt modelId="{B3ECAD5D-A2D4-4EDF-B0CC-9FB0C8BEF05A}" type="pres">
      <dgm:prSet presAssocID="{5273D2C4-5C02-458A-9306-1713C300B507}" presName="hierChild1" presStyleCnt="0">
        <dgm:presLayoutVars>
          <dgm:chPref val="1"/>
          <dgm:dir/>
          <dgm:animOne val="branch"/>
          <dgm:animLvl val="lvl"/>
          <dgm:resizeHandles/>
        </dgm:presLayoutVars>
      </dgm:prSet>
      <dgm:spPr/>
    </dgm:pt>
    <dgm:pt modelId="{3A0415CF-D204-43D7-913C-726EA6CAFD2D}" type="pres">
      <dgm:prSet presAssocID="{6045D9C8-3782-4F4E-A135-3BFCECF62078}" presName="hierRoot1" presStyleCnt="0"/>
      <dgm:spPr/>
    </dgm:pt>
    <dgm:pt modelId="{0951DF0A-E694-44AA-A973-3BFEAFA38096}" type="pres">
      <dgm:prSet presAssocID="{6045D9C8-3782-4F4E-A135-3BFCECF62078}" presName="composite" presStyleCnt="0"/>
      <dgm:spPr/>
    </dgm:pt>
    <dgm:pt modelId="{DB892BD4-47CE-492D-A632-88751A181872}" type="pres">
      <dgm:prSet presAssocID="{6045D9C8-3782-4F4E-A135-3BFCECF62078}" presName="background" presStyleLbl="node0" presStyleIdx="0" presStyleCnt="3"/>
      <dgm:spPr/>
    </dgm:pt>
    <dgm:pt modelId="{2D6076E1-696F-48DE-8049-81C8E882951F}" type="pres">
      <dgm:prSet presAssocID="{6045D9C8-3782-4F4E-A135-3BFCECF62078}" presName="text" presStyleLbl="fgAcc0" presStyleIdx="0" presStyleCnt="3">
        <dgm:presLayoutVars>
          <dgm:chPref val="3"/>
        </dgm:presLayoutVars>
      </dgm:prSet>
      <dgm:spPr/>
    </dgm:pt>
    <dgm:pt modelId="{EF232BD9-F150-43E2-844F-8F56B1569A78}" type="pres">
      <dgm:prSet presAssocID="{6045D9C8-3782-4F4E-A135-3BFCECF62078}" presName="hierChild2" presStyleCnt="0"/>
      <dgm:spPr/>
    </dgm:pt>
    <dgm:pt modelId="{71D31C1E-72AA-4450-8548-36A43E34B37B}" type="pres">
      <dgm:prSet presAssocID="{D2118F46-AE1A-4E78-992F-60B657425BFD}" presName="hierRoot1" presStyleCnt="0"/>
      <dgm:spPr/>
    </dgm:pt>
    <dgm:pt modelId="{733273DE-0D21-4220-A7F0-3BCD999EBC0C}" type="pres">
      <dgm:prSet presAssocID="{D2118F46-AE1A-4E78-992F-60B657425BFD}" presName="composite" presStyleCnt="0"/>
      <dgm:spPr/>
    </dgm:pt>
    <dgm:pt modelId="{EC5FE8F9-4864-49B2-81A6-61B58A26C398}" type="pres">
      <dgm:prSet presAssocID="{D2118F46-AE1A-4E78-992F-60B657425BFD}" presName="background" presStyleLbl="node0" presStyleIdx="1" presStyleCnt="3"/>
      <dgm:spPr/>
    </dgm:pt>
    <dgm:pt modelId="{EFAAB178-70DB-4B15-A6D0-140AC70E96CA}" type="pres">
      <dgm:prSet presAssocID="{D2118F46-AE1A-4E78-992F-60B657425BFD}" presName="text" presStyleLbl="fgAcc0" presStyleIdx="1" presStyleCnt="3">
        <dgm:presLayoutVars>
          <dgm:chPref val="3"/>
        </dgm:presLayoutVars>
      </dgm:prSet>
      <dgm:spPr/>
    </dgm:pt>
    <dgm:pt modelId="{A552F2AD-DD2B-47CD-BABE-BE5902B1445B}" type="pres">
      <dgm:prSet presAssocID="{D2118F46-AE1A-4E78-992F-60B657425BFD}" presName="hierChild2" presStyleCnt="0"/>
      <dgm:spPr/>
    </dgm:pt>
    <dgm:pt modelId="{EF6CB5FD-0A21-4C7B-B124-FEFE977E0598}" type="pres">
      <dgm:prSet presAssocID="{9E5A77D6-BDA7-4DB7-BF69-53986E21591E}" presName="hierRoot1" presStyleCnt="0"/>
      <dgm:spPr/>
    </dgm:pt>
    <dgm:pt modelId="{F27AC8CA-FEB0-4922-915F-4C1054BADD60}" type="pres">
      <dgm:prSet presAssocID="{9E5A77D6-BDA7-4DB7-BF69-53986E21591E}" presName="composite" presStyleCnt="0"/>
      <dgm:spPr/>
    </dgm:pt>
    <dgm:pt modelId="{CB40BC30-3C20-4585-BD1E-66E77A1565B2}" type="pres">
      <dgm:prSet presAssocID="{9E5A77D6-BDA7-4DB7-BF69-53986E21591E}" presName="background" presStyleLbl="node0" presStyleIdx="2" presStyleCnt="3"/>
      <dgm:spPr/>
    </dgm:pt>
    <dgm:pt modelId="{AE2CD670-1AB1-431D-8825-508C1197D91F}" type="pres">
      <dgm:prSet presAssocID="{9E5A77D6-BDA7-4DB7-BF69-53986E21591E}" presName="text" presStyleLbl="fgAcc0" presStyleIdx="2" presStyleCnt="3">
        <dgm:presLayoutVars>
          <dgm:chPref val="3"/>
        </dgm:presLayoutVars>
      </dgm:prSet>
      <dgm:spPr/>
    </dgm:pt>
    <dgm:pt modelId="{10D19B94-504F-4195-B888-BF1BA9DCAABC}" type="pres">
      <dgm:prSet presAssocID="{9E5A77D6-BDA7-4DB7-BF69-53986E21591E}" presName="hierChild2" presStyleCnt="0"/>
      <dgm:spPr/>
    </dgm:pt>
  </dgm:ptLst>
  <dgm:cxnLst>
    <dgm:cxn modelId="{FE302C0C-79C6-4E9A-B7E2-BC703EE36326}" type="presOf" srcId="{9E5A77D6-BDA7-4DB7-BF69-53986E21591E}" destId="{AE2CD670-1AB1-431D-8825-508C1197D91F}" srcOrd="0" destOrd="0" presId="urn:microsoft.com/office/officeart/2005/8/layout/hierarchy1"/>
    <dgm:cxn modelId="{0350F031-02F0-4341-A543-B5BFDE7735A2}" srcId="{5273D2C4-5C02-458A-9306-1713C300B507}" destId="{D2118F46-AE1A-4E78-992F-60B657425BFD}" srcOrd="1" destOrd="0" parTransId="{E0085483-E54A-4CC7-A7D4-A078BFD4B9DC}" sibTransId="{E0DCAB27-6179-4CA6-97D9-8BDE0C99820F}"/>
    <dgm:cxn modelId="{A38E7963-DA54-470F-A584-79C139CAB7C0}" srcId="{5273D2C4-5C02-458A-9306-1713C300B507}" destId="{6045D9C8-3782-4F4E-A135-3BFCECF62078}" srcOrd="0" destOrd="0" parTransId="{82E96A22-3703-4D2B-ACEF-59FDE882D0C6}" sibTransId="{4E0DD227-85BD-4FA1-905E-7A4A3955545C}"/>
    <dgm:cxn modelId="{309F2C46-D0E8-42BE-B3AA-F9EFADBE6E3A}" type="presOf" srcId="{6045D9C8-3782-4F4E-A135-3BFCECF62078}" destId="{2D6076E1-696F-48DE-8049-81C8E882951F}" srcOrd="0" destOrd="0" presId="urn:microsoft.com/office/officeart/2005/8/layout/hierarchy1"/>
    <dgm:cxn modelId="{EB5F498F-CA1E-4427-8C4B-8EC28C177C23}" type="presOf" srcId="{D2118F46-AE1A-4E78-992F-60B657425BFD}" destId="{EFAAB178-70DB-4B15-A6D0-140AC70E96CA}" srcOrd="0" destOrd="0" presId="urn:microsoft.com/office/officeart/2005/8/layout/hierarchy1"/>
    <dgm:cxn modelId="{8F2A91E6-E1AF-4DCF-8661-485C0A40BB9F}" type="presOf" srcId="{5273D2C4-5C02-458A-9306-1713C300B507}" destId="{B3ECAD5D-A2D4-4EDF-B0CC-9FB0C8BEF05A}" srcOrd="0" destOrd="0" presId="urn:microsoft.com/office/officeart/2005/8/layout/hierarchy1"/>
    <dgm:cxn modelId="{6A9866F3-4EAE-4CDF-991B-28AB7FC6D8CF}" srcId="{5273D2C4-5C02-458A-9306-1713C300B507}" destId="{9E5A77D6-BDA7-4DB7-BF69-53986E21591E}" srcOrd="2" destOrd="0" parTransId="{0918CE54-7443-4D6B-B44E-1710C72F69C1}" sibTransId="{46DDCEA0-33A5-484D-9E41-75DC9351B54A}"/>
    <dgm:cxn modelId="{232EC342-3B84-4657-B8FD-95B506E774BB}" type="presParOf" srcId="{B3ECAD5D-A2D4-4EDF-B0CC-9FB0C8BEF05A}" destId="{3A0415CF-D204-43D7-913C-726EA6CAFD2D}" srcOrd="0" destOrd="0" presId="urn:microsoft.com/office/officeart/2005/8/layout/hierarchy1"/>
    <dgm:cxn modelId="{D1D5185E-0CBC-4F29-BA8D-B3772AE1D0DD}" type="presParOf" srcId="{3A0415CF-D204-43D7-913C-726EA6CAFD2D}" destId="{0951DF0A-E694-44AA-A973-3BFEAFA38096}" srcOrd="0" destOrd="0" presId="urn:microsoft.com/office/officeart/2005/8/layout/hierarchy1"/>
    <dgm:cxn modelId="{0A165B20-8926-4EAD-95F6-D6F8641B092A}" type="presParOf" srcId="{0951DF0A-E694-44AA-A973-3BFEAFA38096}" destId="{DB892BD4-47CE-492D-A632-88751A181872}" srcOrd="0" destOrd="0" presId="urn:microsoft.com/office/officeart/2005/8/layout/hierarchy1"/>
    <dgm:cxn modelId="{7F896DC4-3A0C-4C07-B8D9-D1F023F8940F}" type="presParOf" srcId="{0951DF0A-E694-44AA-A973-3BFEAFA38096}" destId="{2D6076E1-696F-48DE-8049-81C8E882951F}" srcOrd="1" destOrd="0" presId="urn:microsoft.com/office/officeart/2005/8/layout/hierarchy1"/>
    <dgm:cxn modelId="{D9ADCA45-1404-4234-969F-37C52D6BB46D}" type="presParOf" srcId="{3A0415CF-D204-43D7-913C-726EA6CAFD2D}" destId="{EF232BD9-F150-43E2-844F-8F56B1569A78}" srcOrd="1" destOrd="0" presId="urn:microsoft.com/office/officeart/2005/8/layout/hierarchy1"/>
    <dgm:cxn modelId="{F355AA7F-E757-4773-B6AF-27AA967043CE}" type="presParOf" srcId="{B3ECAD5D-A2D4-4EDF-B0CC-9FB0C8BEF05A}" destId="{71D31C1E-72AA-4450-8548-36A43E34B37B}" srcOrd="1" destOrd="0" presId="urn:microsoft.com/office/officeart/2005/8/layout/hierarchy1"/>
    <dgm:cxn modelId="{BEC28305-D289-4560-94AE-CF798B7F778F}" type="presParOf" srcId="{71D31C1E-72AA-4450-8548-36A43E34B37B}" destId="{733273DE-0D21-4220-A7F0-3BCD999EBC0C}" srcOrd="0" destOrd="0" presId="urn:microsoft.com/office/officeart/2005/8/layout/hierarchy1"/>
    <dgm:cxn modelId="{5C2F768D-BDEE-4965-A8AE-6C8E6A223333}" type="presParOf" srcId="{733273DE-0D21-4220-A7F0-3BCD999EBC0C}" destId="{EC5FE8F9-4864-49B2-81A6-61B58A26C398}" srcOrd="0" destOrd="0" presId="urn:microsoft.com/office/officeart/2005/8/layout/hierarchy1"/>
    <dgm:cxn modelId="{2561D396-5FC6-4584-85F9-78883B2EBE6A}" type="presParOf" srcId="{733273DE-0D21-4220-A7F0-3BCD999EBC0C}" destId="{EFAAB178-70DB-4B15-A6D0-140AC70E96CA}" srcOrd="1" destOrd="0" presId="urn:microsoft.com/office/officeart/2005/8/layout/hierarchy1"/>
    <dgm:cxn modelId="{7B528A5A-0A49-41CF-BCA1-113CC5B3D732}" type="presParOf" srcId="{71D31C1E-72AA-4450-8548-36A43E34B37B}" destId="{A552F2AD-DD2B-47CD-BABE-BE5902B1445B}" srcOrd="1" destOrd="0" presId="urn:microsoft.com/office/officeart/2005/8/layout/hierarchy1"/>
    <dgm:cxn modelId="{2546B4E0-DFF5-4903-A79D-01EB762D0D67}" type="presParOf" srcId="{B3ECAD5D-A2D4-4EDF-B0CC-9FB0C8BEF05A}" destId="{EF6CB5FD-0A21-4C7B-B124-FEFE977E0598}" srcOrd="2" destOrd="0" presId="urn:microsoft.com/office/officeart/2005/8/layout/hierarchy1"/>
    <dgm:cxn modelId="{67F02ADB-EFD6-4857-B76B-B2884AD87E59}" type="presParOf" srcId="{EF6CB5FD-0A21-4C7B-B124-FEFE977E0598}" destId="{F27AC8CA-FEB0-4922-915F-4C1054BADD60}" srcOrd="0" destOrd="0" presId="urn:microsoft.com/office/officeart/2005/8/layout/hierarchy1"/>
    <dgm:cxn modelId="{0330A182-6679-4D84-A52D-7A266F0BA0BB}" type="presParOf" srcId="{F27AC8CA-FEB0-4922-915F-4C1054BADD60}" destId="{CB40BC30-3C20-4585-BD1E-66E77A1565B2}" srcOrd="0" destOrd="0" presId="urn:microsoft.com/office/officeart/2005/8/layout/hierarchy1"/>
    <dgm:cxn modelId="{0E7370FE-2DA9-4F12-9F1C-603E5AB3A3A5}" type="presParOf" srcId="{F27AC8CA-FEB0-4922-915F-4C1054BADD60}" destId="{AE2CD670-1AB1-431D-8825-508C1197D91F}" srcOrd="1" destOrd="0" presId="urn:microsoft.com/office/officeart/2005/8/layout/hierarchy1"/>
    <dgm:cxn modelId="{2F84153A-B8F8-4897-8DDE-72EACC6ACB46}" type="presParOf" srcId="{EF6CB5FD-0A21-4C7B-B124-FEFE977E0598}" destId="{10D19B94-504F-4195-B888-BF1BA9DCAAB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2F89F8-9647-4135-B5CE-245313A268F6}" type="doc">
      <dgm:prSet loTypeId="urn:microsoft.com/office/officeart/2005/8/layout/vProcess5" loCatId="process" qsTypeId="urn:microsoft.com/office/officeart/2005/8/quickstyle/simple2" qsCatId="simple" csTypeId="urn:microsoft.com/office/officeart/2005/8/colors/accent2_2" csCatId="accent2"/>
      <dgm:spPr/>
      <dgm:t>
        <a:bodyPr/>
        <a:lstStyle/>
        <a:p>
          <a:endParaRPr lang="en-US"/>
        </a:p>
      </dgm:t>
    </dgm:pt>
    <dgm:pt modelId="{7EA99689-B061-40B2-919A-62FF093D9288}">
      <dgm:prSet custT="1"/>
      <dgm:spPr/>
      <dgm:t>
        <a:bodyPr/>
        <a:lstStyle/>
        <a:p>
          <a:r>
            <a:rPr lang="en-US" sz="2000" b="0" i="0" dirty="0"/>
            <a:t>Study of 450 homes with shallow private wells</a:t>
          </a:r>
          <a:endParaRPr lang="en-US" sz="2000" dirty="0"/>
        </a:p>
      </dgm:t>
    </dgm:pt>
    <dgm:pt modelId="{29F97DF4-D327-4C90-BFF0-69C8492C65F5}" type="parTrans" cxnId="{CECA55D5-6279-427D-9655-52262EF0FE6F}">
      <dgm:prSet/>
      <dgm:spPr/>
      <dgm:t>
        <a:bodyPr/>
        <a:lstStyle/>
        <a:p>
          <a:endParaRPr lang="en-US" sz="2000"/>
        </a:p>
      </dgm:t>
    </dgm:pt>
    <dgm:pt modelId="{795A8B7D-0E1D-401C-AD91-64A1B755385E}" type="sibTrans" cxnId="{CECA55D5-6279-427D-9655-52262EF0FE6F}">
      <dgm:prSet custT="1"/>
      <dgm:spPr/>
      <dgm:t>
        <a:bodyPr/>
        <a:lstStyle/>
        <a:p>
          <a:endParaRPr lang="en-US" sz="2000"/>
        </a:p>
      </dgm:t>
    </dgm:pt>
    <dgm:pt modelId="{1E22487B-C8A5-47B0-8C9B-A514A816F3DB}">
      <dgm:prSet custT="1"/>
      <dgm:spPr/>
      <dgm:t>
        <a:bodyPr/>
        <a:lstStyle/>
        <a:p>
          <a:r>
            <a:rPr lang="en-US" sz="2000" b="0" i="0"/>
            <a:t>Groundwater wells no deeper than 40 ft in Wisconsin</a:t>
          </a:r>
          <a:endParaRPr lang="en-US" sz="2000"/>
        </a:p>
      </dgm:t>
    </dgm:pt>
    <dgm:pt modelId="{BA920086-732E-454C-8553-212198D6FF96}" type="parTrans" cxnId="{37036E86-BC8F-4F58-A353-FF4DE6B7A314}">
      <dgm:prSet/>
      <dgm:spPr/>
      <dgm:t>
        <a:bodyPr/>
        <a:lstStyle/>
        <a:p>
          <a:endParaRPr lang="en-US" sz="2000"/>
        </a:p>
      </dgm:t>
    </dgm:pt>
    <dgm:pt modelId="{0C596190-50FD-4C9A-A0E3-7652A5AF99A0}" type="sibTrans" cxnId="{37036E86-BC8F-4F58-A353-FF4DE6B7A314}">
      <dgm:prSet custT="1"/>
      <dgm:spPr/>
      <dgm:t>
        <a:bodyPr/>
        <a:lstStyle/>
        <a:p>
          <a:endParaRPr lang="en-US" sz="2000"/>
        </a:p>
      </dgm:t>
    </dgm:pt>
    <dgm:pt modelId="{F81769F7-EC5F-46D4-BA3E-0B712ACF3DAD}">
      <dgm:prSet custT="1"/>
      <dgm:spPr/>
      <dgm:t>
        <a:bodyPr/>
        <a:lstStyle/>
        <a:p>
          <a:r>
            <a:rPr lang="en-US" sz="2000" b="0" i="0"/>
            <a:t>Tested tap water from home well water for 44 PFAS compounds and other organic and inorganic compounds</a:t>
          </a:r>
          <a:endParaRPr lang="en-US" sz="2000"/>
        </a:p>
      </dgm:t>
    </dgm:pt>
    <dgm:pt modelId="{5DEA55C6-987D-483E-8362-F79A1D64CCC4}" type="parTrans" cxnId="{61995D33-C451-4163-B146-526F5B199E1B}">
      <dgm:prSet/>
      <dgm:spPr/>
      <dgm:t>
        <a:bodyPr/>
        <a:lstStyle/>
        <a:p>
          <a:endParaRPr lang="en-US" sz="2000"/>
        </a:p>
      </dgm:t>
    </dgm:pt>
    <dgm:pt modelId="{18F84448-94AC-4FDD-AB3F-A02A9DBF3361}" type="sibTrans" cxnId="{61995D33-C451-4163-B146-526F5B199E1B}">
      <dgm:prSet custT="1"/>
      <dgm:spPr/>
      <dgm:t>
        <a:bodyPr/>
        <a:lstStyle/>
        <a:p>
          <a:endParaRPr lang="en-US" sz="2000"/>
        </a:p>
      </dgm:t>
    </dgm:pt>
    <dgm:pt modelId="{863D4F1D-2EB8-44FA-9863-24D8C0B9F6E4}">
      <dgm:prSet custT="1"/>
      <dgm:spPr/>
      <dgm:t>
        <a:bodyPr/>
        <a:lstStyle/>
        <a:p>
          <a:r>
            <a:rPr lang="en-US" sz="2000" b="0" i="0"/>
            <a:t>The additional compounds were primarily indicators of septic or agricultural influence</a:t>
          </a:r>
          <a:endParaRPr lang="en-US" sz="2000"/>
        </a:p>
      </dgm:t>
    </dgm:pt>
    <dgm:pt modelId="{BE45B918-151F-4015-88D1-7C97F0084274}" type="parTrans" cxnId="{0A9119D4-5D7E-42DC-8C4F-0EDD5B888BB8}">
      <dgm:prSet/>
      <dgm:spPr/>
      <dgm:t>
        <a:bodyPr/>
        <a:lstStyle/>
        <a:p>
          <a:endParaRPr lang="en-US" sz="2000"/>
        </a:p>
      </dgm:t>
    </dgm:pt>
    <dgm:pt modelId="{3AED071E-F979-46EC-B352-34B7039C3045}" type="sibTrans" cxnId="{0A9119D4-5D7E-42DC-8C4F-0EDD5B888BB8}">
      <dgm:prSet/>
      <dgm:spPr/>
      <dgm:t>
        <a:bodyPr/>
        <a:lstStyle/>
        <a:p>
          <a:endParaRPr lang="en-US" sz="2000"/>
        </a:p>
      </dgm:t>
    </dgm:pt>
    <dgm:pt modelId="{E924B580-6178-40E7-9833-E6B3321E9671}" type="pres">
      <dgm:prSet presAssocID="{A02F89F8-9647-4135-B5CE-245313A268F6}" presName="outerComposite" presStyleCnt="0">
        <dgm:presLayoutVars>
          <dgm:chMax val="5"/>
          <dgm:dir/>
          <dgm:resizeHandles val="exact"/>
        </dgm:presLayoutVars>
      </dgm:prSet>
      <dgm:spPr/>
    </dgm:pt>
    <dgm:pt modelId="{4985F232-95C6-4C0A-9ADA-2358D04969DD}" type="pres">
      <dgm:prSet presAssocID="{A02F89F8-9647-4135-B5CE-245313A268F6}" presName="dummyMaxCanvas" presStyleCnt="0">
        <dgm:presLayoutVars/>
      </dgm:prSet>
      <dgm:spPr/>
    </dgm:pt>
    <dgm:pt modelId="{10A8C9DD-BD52-4675-80C1-099F6DC2A056}" type="pres">
      <dgm:prSet presAssocID="{A02F89F8-9647-4135-B5CE-245313A268F6}" presName="FourNodes_1" presStyleLbl="node1" presStyleIdx="0" presStyleCnt="4">
        <dgm:presLayoutVars>
          <dgm:bulletEnabled val="1"/>
        </dgm:presLayoutVars>
      </dgm:prSet>
      <dgm:spPr/>
    </dgm:pt>
    <dgm:pt modelId="{70FD079F-BC74-4FBF-9B7B-E1CB366E158E}" type="pres">
      <dgm:prSet presAssocID="{A02F89F8-9647-4135-B5CE-245313A268F6}" presName="FourNodes_2" presStyleLbl="node1" presStyleIdx="1" presStyleCnt="4">
        <dgm:presLayoutVars>
          <dgm:bulletEnabled val="1"/>
        </dgm:presLayoutVars>
      </dgm:prSet>
      <dgm:spPr/>
    </dgm:pt>
    <dgm:pt modelId="{DE28FA68-7791-4300-B574-00EDCF688B02}" type="pres">
      <dgm:prSet presAssocID="{A02F89F8-9647-4135-B5CE-245313A268F6}" presName="FourNodes_3" presStyleLbl="node1" presStyleIdx="2" presStyleCnt="4">
        <dgm:presLayoutVars>
          <dgm:bulletEnabled val="1"/>
        </dgm:presLayoutVars>
      </dgm:prSet>
      <dgm:spPr/>
    </dgm:pt>
    <dgm:pt modelId="{8175ECCF-ECE0-4A75-8217-BA37E8B5B128}" type="pres">
      <dgm:prSet presAssocID="{A02F89F8-9647-4135-B5CE-245313A268F6}" presName="FourNodes_4" presStyleLbl="node1" presStyleIdx="3" presStyleCnt="4">
        <dgm:presLayoutVars>
          <dgm:bulletEnabled val="1"/>
        </dgm:presLayoutVars>
      </dgm:prSet>
      <dgm:spPr/>
    </dgm:pt>
    <dgm:pt modelId="{9E5757F3-6BB3-4FDB-913D-995B7EDAB3DC}" type="pres">
      <dgm:prSet presAssocID="{A02F89F8-9647-4135-B5CE-245313A268F6}" presName="FourConn_1-2" presStyleLbl="fgAccFollowNode1" presStyleIdx="0" presStyleCnt="3">
        <dgm:presLayoutVars>
          <dgm:bulletEnabled val="1"/>
        </dgm:presLayoutVars>
      </dgm:prSet>
      <dgm:spPr/>
    </dgm:pt>
    <dgm:pt modelId="{07C525D7-9FCE-48CD-BCC3-A41743124648}" type="pres">
      <dgm:prSet presAssocID="{A02F89F8-9647-4135-B5CE-245313A268F6}" presName="FourConn_2-3" presStyleLbl="fgAccFollowNode1" presStyleIdx="1" presStyleCnt="3">
        <dgm:presLayoutVars>
          <dgm:bulletEnabled val="1"/>
        </dgm:presLayoutVars>
      </dgm:prSet>
      <dgm:spPr/>
    </dgm:pt>
    <dgm:pt modelId="{9A23B90E-34CE-4472-9640-DAB756A13F36}" type="pres">
      <dgm:prSet presAssocID="{A02F89F8-9647-4135-B5CE-245313A268F6}" presName="FourConn_3-4" presStyleLbl="fgAccFollowNode1" presStyleIdx="2" presStyleCnt="3">
        <dgm:presLayoutVars>
          <dgm:bulletEnabled val="1"/>
        </dgm:presLayoutVars>
      </dgm:prSet>
      <dgm:spPr/>
    </dgm:pt>
    <dgm:pt modelId="{6BF6E6C8-9AC7-43C4-932A-83D06EC74D90}" type="pres">
      <dgm:prSet presAssocID="{A02F89F8-9647-4135-B5CE-245313A268F6}" presName="FourNodes_1_text" presStyleLbl="node1" presStyleIdx="3" presStyleCnt="4">
        <dgm:presLayoutVars>
          <dgm:bulletEnabled val="1"/>
        </dgm:presLayoutVars>
      </dgm:prSet>
      <dgm:spPr/>
    </dgm:pt>
    <dgm:pt modelId="{EABF56D6-C815-4BD4-BC67-E2EDE646F14F}" type="pres">
      <dgm:prSet presAssocID="{A02F89F8-9647-4135-B5CE-245313A268F6}" presName="FourNodes_2_text" presStyleLbl="node1" presStyleIdx="3" presStyleCnt="4">
        <dgm:presLayoutVars>
          <dgm:bulletEnabled val="1"/>
        </dgm:presLayoutVars>
      </dgm:prSet>
      <dgm:spPr/>
    </dgm:pt>
    <dgm:pt modelId="{AB1DE9BB-0E26-4F5D-933F-D2E58850220F}" type="pres">
      <dgm:prSet presAssocID="{A02F89F8-9647-4135-B5CE-245313A268F6}" presName="FourNodes_3_text" presStyleLbl="node1" presStyleIdx="3" presStyleCnt="4">
        <dgm:presLayoutVars>
          <dgm:bulletEnabled val="1"/>
        </dgm:presLayoutVars>
      </dgm:prSet>
      <dgm:spPr/>
    </dgm:pt>
    <dgm:pt modelId="{A514AA6F-41C6-4CF9-869E-A5F10C1AF9DE}" type="pres">
      <dgm:prSet presAssocID="{A02F89F8-9647-4135-B5CE-245313A268F6}" presName="FourNodes_4_text" presStyleLbl="node1" presStyleIdx="3" presStyleCnt="4">
        <dgm:presLayoutVars>
          <dgm:bulletEnabled val="1"/>
        </dgm:presLayoutVars>
      </dgm:prSet>
      <dgm:spPr/>
    </dgm:pt>
  </dgm:ptLst>
  <dgm:cxnLst>
    <dgm:cxn modelId="{FBEF9B0C-E6AB-4D59-8F66-377945D9C5C1}" type="presOf" srcId="{7EA99689-B061-40B2-919A-62FF093D9288}" destId="{6BF6E6C8-9AC7-43C4-932A-83D06EC74D90}" srcOrd="1" destOrd="0" presId="urn:microsoft.com/office/officeart/2005/8/layout/vProcess5"/>
    <dgm:cxn modelId="{5BB8F412-1D37-41F9-928E-C6C4A8BFF22C}" type="presOf" srcId="{795A8B7D-0E1D-401C-AD91-64A1B755385E}" destId="{9E5757F3-6BB3-4FDB-913D-995B7EDAB3DC}" srcOrd="0" destOrd="0" presId="urn:microsoft.com/office/officeart/2005/8/layout/vProcess5"/>
    <dgm:cxn modelId="{3F95CD19-EDBA-4FD3-B58D-D2C27D9C5326}" type="presOf" srcId="{863D4F1D-2EB8-44FA-9863-24D8C0B9F6E4}" destId="{A514AA6F-41C6-4CF9-869E-A5F10C1AF9DE}" srcOrd="1" destOrd="0" presId="urn:microsoft.com/office/officeart/2005/8/layout/vProcess5"/>
    <dgm:cxn modelId="{61995D33-C451-4163-B146-526F5B199E1B}" srcId="{A02F89F8-9647-4135-B5CE-245313A268F6}" destId="{F81769F7-EC5F-46D4-BA3E-0B712ACF3DAD}" srcOrd="2" destOrd="0" parTransId="{5DEA55C6-987D-483E-8362-F79A1D64CCC4}" sibTransId="{18F84448-94AC-4FDD-AB3F-A02A9DBF3361}"/>
    <dgm:cxn modelId="{7BA5DC47-4EC4-494E-B259-C16B44816486}" type="presOf" srcId="{F81769F7-EC5F-46D4-BA3E-0B712ACF3DAD}" destId="{DE28FA68-7791-4300-B574-00EDCF688B02}" srcOrd="0" destOrd="0" presId="urn:microsoft.com/office/officeart/2005/8/layout/vProcess5"/>
    <dgm:cxn modelId="{606E2D6A-BC77-43DB-926F-BED887F13D1F}" type="presOf" srcId="{F81769F7-EC5F-46D4-BA3E-0B712ACF3DAD}" destId="{AB1DE9BB-0E26-4F5D-933F-D2E58850220F}" srcOrd="1" destOrd="0" presId="urn:microsoft.com/office/officeart/2005/8/layout/vProcess5"/>
    <dgm:cxn modelId="{0C61F16E-73FA-463B-B5AB-D483300585B0}" type="presOf" srcId="{A02F89F8-9647-4135-B5CE-245313A268F6}" destId="{E924B580-6178-40E7-9833-E6B3321E9671}" srcOrd="0" destOrd="0" presId="urn:microsoft.com/office/officeart/2005/8/layout/vProcess5"/>
    <dgm:cxn modelId="{0F923F53-7A54-46D2-A913-400A7D60D33F}" type="presOf" srcId="{1E22487B-C8A5-47B0-8C9B-A514A816F3DB}" destId="{EABF56D6-C815-4BD4-BC67-E2EDE646F14F}" srcOrd="1" destOrd="0" presId="urn:microsoft.com/office/officeart/2005/8/layout/vProcess5"/>
    <dgm:cxn modelId="{7B523257-8C07-4492-9E0F-F49915CD5877}" type="presOf" srcId="{0C596190-50FD-4C9A-A0E3-7652A5AF99A0}" destId="{07C525D7-9FCE-48CD-BCC3-A41743124648}" srcOrd="0" destOrd="0" presId="urn:microsoft.com/office/officeart/2005/8/layout/vProcess5"/>
    <dgm:cxn modelId="{E93BCE7B-AAD1-415C-8FBE-25699DD38C6D}" type="presOf" srcId="{863D4F1D-2EB8-44FA-9863-24D8C0B9F6E4}" destId="{8175ECCF-ECE0-4A75-8217-BA37E8B5B128}" srcOrd="0" destOrd="0" presId="urn:microsoft.com/office/officeart/2005/8/layout/vProcess5"/>
    <dgm:cxn modelId="{37036E86-BC8F-4F58-A353-FF4DE6B7A314}" srcId="{A02F89F8-9647-4135-B5CE-245313A268F6}" destId="{1E22487B-C8A5-47B0-8C9B-A514A816F3DB}" srcOrd="1" destOrd="0" parTransId="{BA920086-732E-454C-8553-212198D6FF96}" sibTransId="{0C596190-50FD-4C9A-A0E3-7652A5AF99A0}"/>
    <dgm:cxn modelId="{E0063EC0-5677-47D0-B63C-1E912E1466D5}" type="presOf" srcId="{1E22487B-C8A5-47B0-8C9B-A514A816F3DB}" destId="{70FD079F-BC74-4FBF-9B7B-E1CB366E158E}" srcOrd="0" destOrd="0" presId="urn:microsoft.com/office/officeart/2005/8/layout/vProcess5"/>
    <dgm:cxn modelId="{0A9119D4-5D7E-42DC-8C4F-0EDD5B888BB8}" srcId="{A02F89F8-9647-4135-B5CE-245313A268F6}" destId="{863D4F1D-2EB8-44FA-9863-24D8C0B9F6E4}" srcOrd="3" destOrd="0" parTransId="{BE45B918-151F-4015-88D1-7C97F0084274}" sibTransId="{3AED071E-F979-46EC-B352-34B7039C3045}"/>
    <dgm:cxn modelId="{CECA55D5-6279-427D-9655-52262EF0FE6F}" srcId="{A02F89F8-9647-4135-B5CE-245313A268F6}" destId="{7EA99689-B061-40B2-919A-62FF093D9288}" srcOrd="0" destOrd="0" parTransId="{29F97DF4-D327-4C90-BFF0-69C8492C65F5}" sibTransId="{795A8B7D-0E1D-401C-AD91-64A1B755385E}"/>
    <dgm:cxn modelId="{4E04BCD7-24FF-48CB-A9F8-FBAA1FFCE020}" type="presOf" srcId="{7EA99689-B061-40B2-919A-62FF093D9288}" destId="{10A8C9DD-BD52-4675-80C1-099F6DC2A056}" srcOrd="0" destOrd="0" presId="urn:microsoft.com/office/officeart/2005/8/layout/vProcess5"/>
    <dgm:cxn modelId="{4DB81AF9-B1B0-4060-AF96-F32AD5497922}" type="presOf" srcId="{18F84448-94AC-4FDD-AB3F-A02A9DBF3361}" destId="{9A23B90E-34CE-4472-9640-DAB756A13F36}" srcOrd="0" destOrd="0" presId="urn:microsoft.com/office/officeart/2005/8/layout/vProcess5"/>
    <dgm:cxn modelId="{D2B02186-D820-4B28-873A-8727718A31AC}" type="presParOf" srcId="{E924B580-6178-40E7-9833-E6B3321E9671}" destId="{4985F232-95C6-4C0A-9ADA-2358D04969DD}" srcOrd="0" destOrd="0" presId="urn:microsoft.com/office/officeart/2005/8/layout/vProcess5"/>
    <dgm:cxn modelId="{4ABD55F5-D3EE-4DE7-9BFC-38F56F7EA7CE}" type="presParOf" srcId="{E924B580-6178-40E7-9833-E6B3321E9671}" destId="{10A8C9DD-BD52-4675-80C1-099F6DC2A056}" srcOrd="1" destOrd="0" presId="urn:microsoft.com/office/officeart/2005/8/layout/vProcess5"/>
    <dgm:cxn modelId="{C880C628-8A29-4F4F-B0C4-83D7A5FB0FC4}" type="presParOf" srcId="{E924B580-6178-40E7-9833-E6B3321E9671}" destId="{70FD079F-BC74-4FBF-9B7B-E1CB366E158E}" srcOrd="2" destOrd="0" presId="urn:microsoft.com/office/officeart/2005/8/layout/vProcess5"/>
    <dgm:cxn modelId="{0DA346AA-450B-47B1-87A8-4D591566E7D7}" type="presParOf" srcId="{E924B580-6178-40E7-9833-E6B3321E9671}" destId="{DE28FA68-7791-4300-B574-00EDCF688B02}" srcOrd="3" destOrd="0" presId="urn:microsoft.com/office/officeart/2005/8/layout/vProcess5"/>
    <dgm:cxn modelId="{F87EB71A-EBDC-4144-AC47-6D32A12B7888}" type="presParOf" srcId="{E924B580-6178-40E7-9833-E6B3321E9671}" destId="{8175ECCF-ECE0-4A75-8217-BA37E8B5B128}" srcOrd="4" destOrd="0" presId="urn:microsoft.com/office/officeart/2005/8/layout/vProcess5"/>
    <dgm:cxn modelId="{B4FFDB4F-A803-48D7-8BA8-67AC05351FB2}" type="presParOf" srcId="{E924B580-6178-40E7-9833-E6B3321E9671}" destId="{9E5757F3-6BB3-4FDB-913D-995B7EDAB3DC}" srcOrd="5" destOrd="0" presId="urn:microsoft.com/office/officeart/2005/8/layout/vProcess5"/>
    <dgm:cxn modelId="{C20058D2-F42F-47DA-A2EC-CAA8A119349B}" type="presParOf" srcId="{E924B580-6178-40E7-9833-E6B3321E9671}" destId="{07C525D7-9FCE-48CD-BCC3-A41743124648}" srcOrd="6" destOrd="0" presId="urn:microsoft.com/office/officeart/2005/8/layout/vProcess5"/>
    <dgm:cxn modelId="{BA992026-AE93-4414-99D4-9509B9E5553A}" type="presParOf" srcId="{E924B580-6178-40E7-9833-E6B3321E9671}" destId="{9A23B90E-34CE-4472-9640-DAB756A13F36}" srcOrd="7" destOrd="0" presId="urn:microsoft.com/office/officeart/2005/8/layout/vProcess5"/>
    <dgm:cxn modelId="{740C676A-DEC8-489C-A0EC-2712102AD4B0}" type="presParOf" srcId="{E924B580-6178-40E7-9833-E6B3321E9671}" destId="{6BF6E6C8-9AC7-43C4-932A-83D06EC74D90}" srcOrd="8" destOrd="0" presId="urn:microsoft.com/office/officeart/2005/8/layout/vProcess5"/>
    <dgm:cxn modelId="{5D65090C-E7E0-4669-B299-F7D4BABF0D48}" type="presParOf" srcId="{E924B580-6178-40E7-9833-E6B3321E9671}" destId="{EABF56D6-C815-4BD4-BC67-E2EDE646F14F}" srcOrd="9" destOrd="0" presId="urn:microsoft.com/office/officeart/2005/8/layout/vProcess5"/>
    <dgm:cxn modelId="{EAD93164-97E1-48E0-BA55-D157D6353AF5}" type="presParOf" srcId="{E924B580-6178-40E7-9833-E6B3321E9671}" destId="{AB1DE9BB-0E26-4F5D-933F-D2E58850220F}" srcOrd="10" destOrd="0" presId="urn:microsoft.com/office/officeart/2005/8/layout/vProcess5"/>
    <dgm:cxn modelId="{B137D655-C80A-40FF-BAB9-B415FBC8C90E}" type="presParOf" srcId="{E924B580-6178-40E7-9833-E6B3321E9671}" destId="{A514AA6F-41C6-4CF9-869E-A5F10C1AF9DE}"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E4BA48-7306-446A-981B-0A30A0139C35}" type="doc">
      <dgm:prSet loTypeId="urn:microsoft.com/office/officeart/2005/8/layout/vProcess5" loCatId="process" qsTypeId="urn:microsoft.com/office/officeart/2005/8/quickstyle/simple1" qsCatId="simple" csTypeId="urn:microsoft.com/office/officeart/2005/8/colors/accent2_2" csCatId="accent2"/>
      <dgm:spPr/>
      <dgm:t>
        <a:bodyPr/>
        <a:lstStyle/>
        <a:p>
          <a:endParaRPr lang="en-US"/>
        </a:p>
      </dgm:t>
    </dgm:pt>
    <dgm:pt modelId="{095F12EC-B68B-47DF-9961-4610D10E6955}">
      <dgm:prSet custT="1"/>
      <dgm:spPr/>
      <dgm:t>
        <a:bodyPr/>
        <a:lstStyle/>
        <a:p>
          <a:r>
            <a:rPr lang="en-US" sz="2000" b="0" i="0"/>
            <a:t>Results showed detectable levels of one type of PFAS in 61% of wells and another type in 39% of wells</a:t>
          </a:r>
          <a:endParaRPr lang="en-US" sz="2000"/>
        </a:p>
      </dgm:t>
    </dgm:pt>
    <dgm:pt modelId="{E07AE5AA-E31A-4FE9-B565-B939C509BB57}" type="parTrans" cxnId="{F31610E0-84D7-400B-A7CF-B9529EBB6424}">
      <dgm:prSet/>
      <dgm:spPr/>
      <dgm:t>
        <a:bodyPr/>
        <a:lstStyle/>
        <a:p>
          <a:endParaRPr lang="en-US" sz="2000"/>
        </a:p>
      </dgm:t>
    </dgm:pt>
    <dgm:pt modelId="{8880064D-0133-4D27-9D8C-941FA332C3D4}" type="sibTrans" cxnId="{F31610E0-84D7-400B-A7CF-B9529EBB6424}">
      <dgm:prSet custT="1"/>
      <dgm:spPr/>
      <dgm:t>
        <a:bodyPr/>
        <a:lstStyle/>
        <a:p>
          <a:endParaRPr lang="en-US" sz="2000"/>
        </a:p>
      </dgm:t>
    </dgm:pt>
    <dgm:pt modelId="{6931B893-D868-4E5A-ABB9-8BB093A34D5D}">
      <dgm:prSet custT="1"/>
      <dgm:spPr/>
      <dgm:t>
        <a:bodyPr/>
        <a:lstStyle/>
        <a:p>
          <a:r>
            <a:rPr lang="en-US" sz="2000" b="0" i="0"/>
            <a:t>50% of these private wells exceeded EPA’s regulation levels for PFAS</a:t>
          </a:r>
          <a:endParaRPr lang="en-US" sz="2000"/>
        </a:p>
      </dgm:t>
    </dgm:pt>
    <dgm:pt modelId="{39712487-0067-44E6-9D21-4750EAF87B9E}" type="parTrans" cxnId="{6CBFE672-C67F-408A-926F-B414A85E064A}">
      <dgm:prSet/>
      <dgm:spPr/>
      <dgm:t>
        <a:bodyPr/>
        <a:lstStyle/>
        <a:p>
          <a:endParaRPr lang="en-US" sz="2000"/>
        </a:p>
      </dgm:t>
    </dgm:pt>
    <dgm:pt modelId="{29E47810-8174-4290-9498-6141844DF813}" type="sibTrans" cxnId="{6CBFE672-C67F-408A-926F-B414A85E064A}">
      <dgm:prSet custT="1"/>
      <dgm:spPr/>
      <dgm:t>
        <a:bodyPr/>
        <a:lstStyle/>
        <a:p>
          <a:endParaRPr lang="en-US" sz="2000"/>
        </a:p>
      </dgm:t>
    </dgm:pt>
    <dgm:pt modelId="{16CC2229-ED05-4CE8-8611-FD21472C6A0B}">
      <dgm:prSet custT="1"/>
      <dgm:spPr/>
      <dgm:t>
        <a:bodyPr/>
        <a:lstStyle/>
        <a:p>
          <a:r>
            <a:rPr lang="en-US" sz="2000" b="0" i="0"/>
            <a:t>No clear correlation between PFAS levels in septic effluent and the levels in that home’s well</a:t>
          </a:r>
          <a:endParaRPr lang="en-US" sz="2000"/>
        </a:p>
      </dgm:t>
    </dgm:pt>
    <dgm:pt modelId="{025244D9-4A24-4F2D-9D18-A95B276BBB4D}" type="parTrans" cxnId="{3CF55678-C32A-4EB0-8E4D-52AB71215840}">
      <dgm:prSet/>
      <dgm:spPr/>
      <dgm:t>
        <a:bodyPr/>
        <a:lstStyle/>
        <a:p>
          <a:endParaRPr lang="en-US" sz="2000"/>
        </a:p>
      </dgm:t>
    </dgm:pt>
    <dgm:pt modelId="{924857E3-820E-47F5-8441-2749FF103245}" type="sibTrans" cxnId="{3CF55678-C32A-4EB0-8E4D-52AB71215840}">
      <dgm:prSet custT="1"/>
      <dgm:spPr/>
      <dgm:t>
        <a:bodyPr/>
        <a:lstStyle/>
        <a:p>
          <a:endParaRPr lang="en-US" sz="2000"/>
        </a:p>
      </dgm:t>
    </dgm:pt>
    <dgm:pt modelId="{4B8A87AF-A49C-4597-97FD-4ADF67122F16}">
      <dgm:prSet custT="1"/>
      <dgm:spPr/>
      <dgm:t>
        <a:bodyPr/>
        <a:lstStyle/>
        <a:p>
          <a:r>
            <a:rPr lang="en-US" sz="2000" b="0" i="0"/>
            <a:t>The wells nearest to the Industrial Plant saw increased levels of PFAS compounds in varying ways</a:t>
          </a:r>
          <a:endParaRPr lang="en-US" sz="2000"/>
        </a:p>
      </dgm:t>
    </dgm:pt>
    <dgm:pt modelId="{C382C2CA-037F-4C69-B787-67CC16C1D30B}" type="parTrans" cxnId="{984FBEF3-62A2-4F97-91BC-B8955B871D9B}">
      <dgm:prSet/>
      <dgm:spPr/>
      <dgm:t>
        <a:bodyPr/>
        <a:lstStyle/>
        <a:p>
          <a:endParaRPr lang="en-US" sz="2000"/>
        </a:p>
      </dgm:t>
    </dgm:pt>
    <dgm:pt modelId="{DD05A93A-6270-47EB-806B-172AB8799B79}" type="sibTrans" cxnId="{984FBEF3-62A2-4F97-91BC-B8955B871D9B}">
      <dgm:prSet/>
      <dgm:spPr/>
      <dgm:t>
        <a:bodyPr/>
        <a:lstStyle/>
        <a:p>
          <a:endParaRPr lang="en-US" sz="2000"/>
        </a:p>
      </dgm:t>
    </dgm:pt>
    <dgm:pt modelId="{A346DDA9-1EA2-40B8-A4CD-4BE8F904E1FE}" type="pres">
      <dgm:prSet presAssocID="{58E4BA48-7306-446A-981B-0A30A0139C35}" presName="outerComposite" presStyleCnt="0">
        <dgm:presLayoutVars>
          <dgm:chMax val="5"/>
          <dgm:dir/>
          <dgm:resizeHandles val="exact"/>
        </dgm:presLayoutVars>
      </dgm:prSet>
      <dgm:spPr/>
    </dgm:pt>
    <dgm:pt modelId="{CEF0C98B-0D3A-49A2-84ED-C69AFAFAD2A7}" type="pres">
      <dgm:prSet presAssocID="{58E4BA48-7306-446A-981B-0A30A0139C35}" presName="dummyMaxCanvas" presStyleCnt="0">
        <dgm:presLayoutVars/>
      </dgm:prSet>
      <dgm:spPr/>
    </dgm:pt>
    <dgm:pt modelId="{90E46BE7-0FCB-4CC4-BC74-C217E118131F}" type="pres">
      <dgm:prSet presAssocID="{58E4BA48-7306-446A-981B-0A30A0139C35}" presName="FourNodes_1" presStyleLbl="node1" presStyleIdx="0" presStyleCnt="4">
        <dgm:presLayoutVars>
          <dgm:bulletEnabled val="1"/>
        </dgm:presLayoutVars>
      </dgm:prSet>
      <dgm:spPr/>
    </dgm:pt>
    <dgm:pt modelId="{5A9EA4B5-29A3-47B3-AFC2-96747E5C074A}" type="pres">
      <dgm:prSet presAssocID="{58E4BA48-7306-446A-981B-0A30A0139C35}" presName="FourNodes_2" presStyleLbl="node1" presStyleIdx="1" presStyleCnt="4">
        <dgm:presLayoutVars>
          <dgm:bulletEnabled val="1"/>
        </dgm:presLayoutVars>
      </dgm:prSet>
      <dgm:spPr/>
    </dgm:pt>
    <dgm:pt modelId="{F19F6174-6DD4-4C79-9E6D-E56E1E2E8DF3}" type="pres">
      <dgm:prSet presAssocID="{58E4BA48-7306-446A-981B-0A30A0139C35}" presName="FourNodes_3" presStyleLbl="node1" presStyleIdx="2" presStyleCnt="4">
        <dgm:presLayoutVars>
          <dgm:bulletEnabled val="1"/>
        </dgm:presLayoutVars>
      </dgm:prSet>
      <dgm:spPr/>
    </dgm:pt>
    <dgm:pt modelId="{355E07A7-2309-454E-815E-DBAF8077B3EC}" type="pres">
      <dgm:prSet presAssocID="{58E4BA48-7306-446A-981B-0A30A0139C35}" presName="FourNodes_4" presStyleLbl="node1" presStyleIdx="3" presStyleCnt="4">
        <dgm:presLayoutVars>
          <dgm:bulletEnabled val="1"/>
        </dgm:presLayoutVars>
      </dgm:prSet>
      <dgm:spPr/>
    </dgm:pt>
    <dgm:pt modelId="{87ACD743-AA61-4A5A-B4DC-836E34707287}" type="pres">
      <dgm:prSet presAssocID="{58E4BA48-7306-446A-981B-0A30A0139C35}" presName="FourConn_1-2" presStyleLbl="fgAccFollowNode1" presStyleIdx="0" presStyleCnt="3">
        <dgm:presLayoutVars>
          <dgm:bulletEnabled val="1"/>
        </dgm:presLayoutVars>
      </dgm:prSet>
      <dgm:spPr/>
    </dgm:pt>
    <dgm:pt modelId="{C276D520-00E4-40D9-87FD-55C3853C477E}" type="pres">
      <dgm:prSet presAssocID="{58E4BA48-7306-446A-981B-0A30A0139C35}" presName="FourConn_2-3" presStyleLbl="fgAccFollowNode1" presStyleIdx="1" presStyleCnt="3">
        <dgm:presLayoutVars>
          <dgm:bulletEnabled val="1"/>
        </dgm:presLayoutVars>
      </dgm:prSet>
      <dgm:spPr/>
    </dgm:pt>
    <dgm:pt modelId="{16F1A85C-4CD6-4EF4-9EF2-B242E0790607}" type="pres">
      <dgm:prSet presAssocID="{58E4BA48-7306-446A-981B-0A30A0139C35}" presName="FourConn_3-4" presStyleLbl="fgAccFollowNode1" presStyleIdx="2" presStyleCnt="3">
        <dgm:presLayoutVars>
          <dgm:bulletEnabled val="1"/>
        </dgm:presLayoutVars>
      </dgm:prSet>
      <dgm:spPr/>
    </dgm:pt>
    <dgm:pt modelId="{C2273958-91BF-4E90-BD43-98EDB64D1361}" type="pres">
      <dgm:prSet presAssocID="{58E4BA48-7306-446A-981B-0A30A0139C35}" presName="FourNodes_1_text" presStyleLbl="node1" presStyleIdx="3" presStyleCnt="4">
        <dgm:presLayoutVars>
          <dgm:bulletEnabled val="1"/>
        </dgm:presLayoutVars>
      </dgm:prSet>
      <dgm:spPr/>
    </dgm:pt>
    <dgm:pt modelId="{B3D4CB42-5085-423D-AC42-8A17FC197A4A}" type="pres">
      <dgm:prSet presAssocID="{58E4BA48-7306-446A-981B-0A30A0139C35}" presName="FourNodes_2_text" presStyleLbl="node1" presStyleIdx="3" presStyleCnt="4">
        <dgm:presLayoutVars>
          <dgm:bulletEnabled val="1"/>
        </dgm:presLayoutVars>
      </dgm:prSet>
      <dgm:spPr/>
    </dgm:pt>
    <dgm:pt modelId="{C0E5A612-B3AA-4F41-A4CF-32ABD41C2DA7}" type="pres">
      <dgm:prSet presAssocID="{58E4BA48-7306-446A-981B-0A30A0139C35}" presName="FourNodes_3_text" presStyleLbl="node1" presStyleIdx="3" presStyleCnt="4">
        <dgm:presLayoutVars>
          <dgm:bulletEnabled val="1"/>
        </dgm:presLayoutVars>
      </dgm:prSet>
      <dgm:spPr/>
    </dgm:pt>
    <dgm:pt modelId="{C8DC73A3-F63A-47FD-8D0D-0F78EEF1F4D2}" type="pres">
      <dgm:prSet presAssocID="{58E4BA48-7306-446A-981B-0A30A0139C35}" presName="FourNodes_4_text" presStyleLbl="node1" presStyleIdx="3" presStyleCnt="4">
        <dgm:presLayoutVars>
          <dgm:bulletEnabled val="1"/>
        </dgm:presLayoutVars>
      </dgm:prSet>
      <dgm:spPr/>
    </dgm:pt>
  </dgm:ptLst>
  <dgm:cxnLst>
    <dgm:cxn modelId="{3D89A704-DAB3-4286-A133-6C1FA44FEAB7}" type="presOf" srcId="{6931B893-D868-4E5A-ABB9-8BB093A34D5D}" destId="{5A9EA4B5-29A3-47B3-AFC2-96747E5C074A}" srcOrd="0" destOrd="0" presId="urn:microsoft.com/office/officeart/2005/8/layout/vProcess5"/>
    <dgm:cxn modelId="{487F810A-8F3B-4122-829A-5B1FF7F5D615}" type="presOf" srcId="{8880064D-0133-4D27-9D8C-941FA332C3D4}" destId="{87ACD743-AA61-4A5A-B4DC-836E34707287}" srcOrd="0" destOrd="0" presId="urn:microsoft.com/office/officeart/2005/8/layout/vProcess5"/>
    <dgm:cxn modelId="{41D5152E-BA8F-4C09-B38D-DECF97325D3E}" type="presOf" srcId="{29E47810-8174-4290-9498-6141844DF813}" destId="{C276D520-00E4-40D9-87FD-55C3853C477E}" srcOrd="0" destOrd="0" presId="urn:microsoft.com/office/officeart/2005/8/layout/vProcess5"/>
    <dgm:cxn modelId="{55F4AE2F-3997-45EF-ADB5-19EF91AD7EF4}" type="presOf" srcId="{4B8A87AF-A49C-4597-97FD-4ADF67122F16}" destId="{C8DC73A3-F63A-47FD-8D0D-0F78EEF1F4D2}" srcOrd="1" destOrd="0" presId="urn:microsoft.com/office/officeart/2005/8/layout/vProcess5"/>
    <dgm:cxn modelId="{C4A4EE3D-630D-44CA-919C-C8DC6089F0A3}" type="presOf" srcId="{095F12EC-B68B-47DF-9961-4610D10E6955}" destId="{C2273958-91BF-4E90-BD43-98EDB64D1361}" srcOrd="1" destOrd="0" presId="urn:microsoft.com/office/officeart/2005/8/layout/vProcess5"/>
    <dgm:cxn modelId="{4CB55C5C-FEC0-482F-96C4-5A7FDE53A382}" type="presOf" srcId="{095F12EC-B68B-47DF-9961-4610D10E6955}" destId="{90E46BE7-0FCB-4CC4-BC74-C217E118131F}" srcOrd="0" destOrd="0" presId="urn:microsoft.com/office/officeart/2005/8/layout/vProcess5"/>
    <dgm:cxn modelId="{FAF08860-D1F9-4E87-95CF-D53B43BCD49A}" type="presOf" srcId="{16CC2229-ED05-4CE8-8611-FD21472C6A0B}" destId="{F19F6174-6DD4-4C79-9E6D-E56E1E2E8DF3}" srcOrd="0" destOrd="0" presId="urn:microsoft.com/office/officeart/2005/8/layout/vProcess5"/>
    <dgm:cxn modelId="{A9E04871-2480-481F-8F65-AD6FA5118145}" type="presOf" srcId="{6931B893-D868-4E5A-ABB9-8BB093A34D5D}" destId="{B3D4CB42-5085-423D-AC42-8A17FC197A4A}" srcOrd="1" destOrd="0" presId="urn:microsoft.com/office/officeart/2005/8/layout/vProcess5"/>
    <dgm:cxn modelId="{6CBFE672-C67F-408A-926F-B414A85E064A}" srcId="{58E4BA48-7306-446A-981B-0A30A0139C35}" destId="{6931B893-D868-4E5A-ABB9-8BB093A34D5D}" srcOrd="1" destOrd="0" parTransId="{39712487-0067-44E6-9D21-4750EAF87B9E}" sibTransId="{29E47810-8174-4290-9498-6141844DF813}"/>
    <dgm:cxn modelId="{3CF55678-C32A-4EB0-8E4D-52AB71215840}" srcId="{58E4BA48-7306-446A-981B-0A30A0139C35}" destId="{16CC2229-ED05-4CE8-8611-FD21472C6A0B}" srcOrd="2" destOrd="0" parTransId="{025244D9-4A24-4F2D-9D18-A95B276BBB4D}" sibTransId="{924857E3-820E-47F5-8441-2749FF103245}"/>
    <dgm:cxn modelId="{9E6398B7-60B3-4074-8C34-E39B6729537D}" type="presOf" srcId="{4B8A87AF-A49C-4597-97FD-4ADF67122F16}" destId="{355E07A7-2309-454E-815E-DBAF8077B3EC}" srcOrd="0" destOrd="0" presId="urn:microsoft.com/office/officeart/2005/8/layout/vProcess5"/>
    <dgm:cxn modelId="{E1A215B8-EDD7-43D1-B1CD-CCC6AE3DD7B4}" type="presOf" srcId="{16CC2229-ED05-4CE8-8611-FD21472C6A0B}" destId="{C0E5A612-B3AA-4F41-A4CF-32ABD41C2DA7}" srcOrd="1" destOrd="0" presId="urn:microsoft.com/office/officeart/2005/8/layout/vProcess5"/>
    <dgm:cxn modelId="{5511F4B8-8442-4E29-9088-E610DDAF8338}" type="presOf" srcId="{924857E3-820E-47F5-8441-2749FF103245}" destId="{16F1A85C-4CD6-4EF4-9EF2-B242E0790607}" srcOrd="0" destOrd="0" presId="urn:microsoft.com/office/officeart/2005/8/layout/vProcess5"/>
    <dgm:cxn modelId="{F31610E0-84D7-400B-A7CF-B9529EBB6424}" srcId="{58E4BA48-7306-446A-981B-0A30A0139C35}" destId="{095F12EC-B68B-47DF-9961-4610D10E6955}" srcOrd="0" destOrd="0" parTransId="{E07AE5AA-E31A-4FE9-B565-B939C509BB57}" sibTransId="{8880064D-0133-4D27-9D8C-941FA332C3D4}"/>
    <dgm:cxn modelId="{984FBEF3-62A2-4F97-91BC-B8955B871D9B}" srcId="{58E4BA48-7306-446A-981B-0A30A0139C35}" destId="{4B8A87AF-A49C-4597-97FD-4ADF67122F16}" srcOrd="3" destOrd="0" parTransId="{C382C2CA-037F-4C69-B787-67CC16C1D30B}" sibTransId="{DD05A93A-6270-47EB-806B-172AB8799B79}"/>
    <dgm:cxn modelId="{0BD683FC-60FF-4335-BF74-DF3BB4CCEA40}" type="presOf" srcId="{58E4BA48-7306-446A-981B-0A30A0139C35}" destId="{A346DDA9-1EA2-40B8-A4CD-4BE8F904E1FE}" srcOrd="0" destOrd="0" presId="urn:microsoft.com/office/officeart/2005/8/layout/vProcess5"/>
    <dgm:cxn modelId="{5ABC0D34-C536-4D55-A2FE-38A2BAAB625A}" type="presParOf" srcId="{A346DDA9-1EA2-40B8-A4CD-4BE8F904E1FE}" destId="{CEF0C98B-0D3A-49A2-84ED-C69AFAFAD2A7}" srcOrd="0" destOrd="0" presId="urn:microsoft.com/office/officeart/2005/8/layout/vProcess5"/>
    <dgm:cxn modelId="{8AB5E649-2DAC-466B-81F6-EB5F74B032EC}" type="presParOf" srcId="{A346DDA9-1EA2-40B8-A4CD-4BE8F904E1FE}" destId="{90E46BE7-0FCB-4CC4-BC74-C217E118131F}" srcOrd="1" destOrd="0" presId="urn:microsoft.com/office/officeart/2005/8/layout/vProcess5"/>
    <dgm:cxn modelId="{5C8FAEFE-331E-47B9-89D7-DCDF0C5B6206}" type="presParOf" srcId="{A346DDA9-1EA2-40B8-A4CD-4BE8F904E1FE}" destId="{5A9EA4B5-29A3-47B3-AFC2-96747E5C074A}" srcOrd="2" destOrd="0" presId="urn:microsoft.com/office/officeart/2005/8/layout/vProcess5"/>
    <dgm:cxn modelId="{DF50F015-BC94-4FF7-B2AA-9858D46C105F}" type="presParOf" srcId="{A346DDA9-1EA2-40B8-A4CD-4BE8F904E1FE}" destId="{F19F6174-6DD4-4C79-9E6D-E56E1E2E8DF3}" srcOrd="3" destOrd="0" presId="urn:microsoft.com/office/officeart/2005/8/layout/vProcess5"/>
    <dgm:cxn modelId="{5418066B-5737-44B3-A2BA-905BDC8F11E7}" type="presParOf" srcId="{A346DDA9-1EA2-40B8-A4CD-4BE8F904E1FE}" destId="{355E07A7-2309-454E-815E-DBAF8077B3EC}" srcOrd="4" destOrd="0" presId="urn:microsoft.com/office/officeart/2005/8/layout/vProcess5"/>
    <dgm:cxn modelId="{FCCE2C4E-9FD6-4D2C-B444-95F3E9A4E081}" type="presParOf" srcId="{A346DDA9-1EA2-40B8-A4CD-4BE8F904E1FE}" destId="{87ACD743-AA61-4A5A-B4DC-836E34707287}" srcOrd="5" destOrd="0" presId="urn:microsoft.com/office/officeart/2005/8/layout/vProcess5"/>
    <dgm:cxn modelId="{71E791E2-4150-4090-8C97-68733F034C5B}" type="presParOf" srcId="{A346DDA9-1EA2-40B8-A4CD-4BE8F904E1FE}" destId="{C276D520-00E4-40D9-87FD-55C3853C477E}" srcOrd="6" destOrd="0" presId="urn:microsoft.com/office/officeart/2005/8/layout/vProcess5"/>
    <dgm:cxn modelId="{8D15E60A-EC60-4154-8AB5-7E48B8C3F818}" type="presParOf" srcId="{A346DDA9-1EA2-40B8-A4CD-4BE8F904E1FE}" destId="{16F1A85C-4CD6-4EF4-9EF2-B242E0790607}" srcOrd="7" destOrd="0" presId="urn:microsoft.com/office/officeart/2005/8/layout/vProcess5"/>
    <dgm:cxn modelId="{18D1D5CD-AAB0-4331-806B-F7EA84070779}" type="presParOf" srcId="{A346DDA9-1EA2-40B8-A4CD-4BE8F904E1FE}" destId="{C2273958-91BF-4E90-BD43-98EDB64D1361}" srcOrd="8" destOrd="0" presId="urn:microsoft.com/office/officeart/2005/8/layout/vProcess5"/>
    <dgm:cxn modelId="{4DBB0255-53F4-4C96-B747-AF4D0A07A3D9}" type="presParOf" srcId="{A346DDA9-1EA2-40B8-A4CD-4BE8F904E1FE}" destId="{B3D4CB42-5085-423D-AC42-8A17FC197A4A}" srcOrd="9" destOrd="0" presId="urn:microsoft.com/office/officeart/2005/8/layout/vProcess5"/>
    <dgm:cxn modelId="{8A8716D4-4C77-4DA2-85B0-D33A1995D562}" type="presParOf" srcId="{A346DDA9-1EA2-40B8-A4CD-4BE8F904E1FE}" destId="{C0E5A612-B3AA-4F41-A4CF-32ABD41C2DA7}" srcOrd="10" destOrd="0" presId="urn:microsoft.com/office/officeart/2005/8/layout/vProcess5"/>
    <dgm:cxn modelId="{39D4AF99-1AF4-44BB-B878-9C52EE0F21B9}" type="presParOf" srcId="{A346DDA9-1EA2-40B8-A4CD-4BE8F904E1FE}" destId="{C8DC73A3-F63A-47FD-8D0D-0F78EEF1F4D2}"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4E5311-57F5-4DDE-A8A8-3F9F06AA66D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F7125DE-AD36-4852-BEE2-1FED88ACC04D}">
      <dgm:prSet/>
      <dgm:spPr/>
      <dgm:t>
        <a:bodyPr/>
        <a:lstStyle/>
        <a:p>
          <a:r>
            <a:rPr lang="en-US" b="0" i="0">
              <a:solidFill>
                <a:schemeClr val="bg1"/>
              </a:solidFill>
            </a:rPr>
            <a:t>Study conducted by researchers from Ohio on pump stations compared to septic tanks when measuring 70 PFAS compounds</a:t>
          </a:r>
          <a:endParaRPr lang="en-US">
            <a:solidFill>
              <a:schemeClr val="bg1"/>
            </a:solidFill>
          </a:endParaRPr>
        </a:p>
      </dgm:t>
    </dgm:pt>
    <dgm:pt modelId="{694E17AA-875E-446C-AA20-E8533EF02E15}" type="parTrans" cxnId="{8770ABE9-C6C4-40DA-891A-AF7FFDE325DB}">
      <dgm:prSet/>
      <dgm:spPr/>
      <dgm:t>
        <a:bodyPr/>
        <a:lstStyle/>
        <a:p>
          <a:endParaRPr lang="en-US">
            <a:solidFill>
              <a:schemeClr val="bg1"/>
            </a:solidFill>
          </a:endParaRPr>
        </a:p>
      </dgm:t>
    </dgm:pt>
    <dgm:pt modelId="{43DB53CE-89E2-491A-85A9-410814824246}" type="sibTrans" cxnId="{8770ABE9-C6C4-40DA-891A-AF7FFDE325DB}">
      <dgm:prSet/>
      <dgm:spPr/>
      <dgm:t>
        <a:bodyPr/>
        <a:lstStyle/>
        <a:p>
          <a:endParaRPr lang="en-US">
            <a:solidFill>
              <a:schemeClr val="bg1"/>
            </a:solidFill>
          </a:endParaRPr>
        </a:p>
      </dgm:t>
    </dgm:pt>
    <dgm:pt modelId="{5111721E-8841-4CE4-877D-4EA19BB40C72}">
      <dgm:prSet/>
      <dgm:spPr/>
      <dgm:t>
        <a:bodyPr/>
        <a:lstStyle/>
        <a:p>
          <a:r>
            <a:rPr lang="en-US" b="0" i="0" dirty="0">
              <a:solidFill>
                <a:schemeClr val="bg1"/>
              </a:solidFill>
            </a:rPr>
            <a:t>Grab samples taken over 4 week period in Spring at 12 total pump stations sampled twice each </a:t>
          </a:r>
          <a:endParaRPr lang="en-US" dirty="0">
            <a:solidFill>
              <a:schemeClr val="bg1"/>
            </a:solidFill>
          </a:endParaRPr>
        </a:p>
      </dgm:t>
    </dgm:pt>
    <dgm:pt modelId="{FFE2813D-6DAC-4295-8C93-24B0CEEFE709}" type="parTrans" cxnId="{3385EE30-229C-4217-9FDC-CA689D44D467}">
      <dgm:prSet/>
      <dgm:spPr/>
      <dgm:t>
        <a:bodyPr/>
        <a:lstStyle/>
        <a:p>
          <a:endParaRPr lang="en-US">
            <a:solidFill>
              <a:schemeClr val="bg1"/>
            </a:solidFill>
          </a:endParaRPr>
        </a:p>
      </dgm:t>
    </dgm:pt>
    <dgm:pt modelId="{07FFBD59-9778-4241-8324-EA6FE801E81C}" type="sibTrans" cxnId="{3385EE30-229C-4217-9FDC-CA689D44D467}">
      <dgm:prSet/>
      <dgm:spPr/>
      <dgm:t>
        <a:bodyPr/>
        <a:lstStyle/>
        <a:p>
          <a:endParaRPr lang="en-US">
            <a:solidFill>
              <a:schemeClr val="bg1"/>
            </a:solidFill>
          </a:endParaRPr>
        </a:p>
      </dgm:t>
    </dgm:pt>
    <dgm:pt modelId="{47C6E1A0-0236-4342-8383-C9014F8CD743}">
      <dgm:prSet/>
      <dgm:spPr/>
      <dgm:t>
        <a:bodyPr/>
        <a:lstStyle/>
        <a:p>
          <a:r>
            <a:rPr lang="en-US" b="0" i="0" dirty="0">
              <a:solidFill>
                <a:schemeClr val="bg1"/>
              </a:solidFill>
            </a:rPr>
            <a:t>Samples tested using isotope dilutions and extracted internal standard calibrations then treated using TOP assay technique</a:t>
          </a:r>
          <a:endParaRPr lang="en-US" dirty="0">
            <a:solidFill>
              <a:schemeClr val="bg1"/>
            </a:solidFill>
          </a:endParaRPr>
        </a:p>
      </dgm:t>
    </dgm:pt>
    <dgm:pt modelId="{647CC683-36DE-42BD-92B7-367F8CED1B47}" type="parTrans" cxnId="{539A7551-989B-4CD3-AEF8-2FC7C8987E52}">
      <dgm:prSet/>
      <dgm:spPr/>
      <dgm:t>
        <a:bodyPr/>
        <a:lstStyle/>
        <a:p>
          <a:endParaRPr lang="en-US">
            <a:solidFill>
              <a:schemeClr val="bg1"/>
            </a:solidFill>
          </a:endParaRPr>
        </a:p>
      </dgm:t>
    </dgm:pt>
    <dgm:pt modelId="{F5DCBCEE-6830-4DF3-A926-243A518D8A56}" type="sibTrans" cxnId="{539A7551-989B-4CD3-AEF8-2FC7C8987E52}">
      <dgm:prSet/>
      <dgm:spPr/>
      <dgm:t>
        <a:bodyPr/>
        <a:lstStyle/>
        <a:p>
          <a:endParaRPr lang="en-US">
            <a:solidFill>
              <a:schemeClr val="bg1"/>
            </a:solidFill>
          </a:endParaRPr>
        </a:p>
      </dgm:t>
    </dgm:pt>
    <dgm:pt modelId="{10CC2E3B-5ED3-444E-A6A4-C515B9541C18}" type="pres">
      <dgm:prSet presAssocID="{EE4E5311-57F5-4DDE-A8A8-3F9F06AA66D2}" presName="root" presStyleCnt="0">
        <dgm:presLayoutVars>
          <dgm:dir/>
          <dgm:resizeHandles val="exact"/>
        </dgm:presLayoutVars>
      </dgm:prSet>
      <dgm:spPr/>
    </dgm:pt>
    <dgm:pt modelId="{878E3C9D-B584-4ECA-814C-83EB58593FCC}" type="pres">
      <dgm:prSet presAssocID="{9F7125DE-AD36-4852-BEE2-1FED88ACC04D}" presName="compNode" presStyleCnt="0"/>
      <dgm:spPr/>
    </dgm:pt>
    <dgm:pt modelId="{11CF8376-67F9-4B67-AFB5-FA2763E7D9FA}" type="pres">
      <dgm:prSet presAssocID="{9F7125DE-AD36-4852-BEE2-1FED88ACC04D}" presName="bgRect" presStyleLbl="bgShp" presStyleIdx="0" presStyleCnt="3"/>
      <dgm:spPr/>
    </dgm:pt>
    <dgm:pt modelId="{2CF6139E-A068-46FC-86DA-34036B538DDD}" type="pres">
      <dgm:prSet presAssocID="{9F7125DE-AD36-4852-BEE2-1FED88ACC04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D9AE8D06-B0B6-43B2-802A-BE5DD9E0A206}" type="pres">
      <dgm:prSet presAssocID="{9F7125DE-AD36-4852-BEE2-1FED88ACC04D}" presName="spaceRect" presStyleCnt="0"/>
      <dgm:spPr/>
    </dgm:pt>
    <dgm:pt modelId="{4D08956F-7B85-468C-8246-800043B36EF6}" type="pres">
      <dgm:prSet presAssocID="{9F7125DE-AD36-4852-BEE2-1FED88ACC04D}" presName="parTx" presStyleLbl="revTx" presStyleIdx="0" presStyleCnt="3">
        <dgm:presLayoutVars>
          <dgm:chMax val="0"/>
          <dgm:chPref val="0"/>
        </dgm:presLayoutVars>
      </dgm:prSet>
      <dgm:spPr/>
    </dgm:pt>
    <dgm:pt modelId="{390B3365-A839-497A-941C-161CA05F5415}" type="pres">
      <dgm:prSet presAssocID="{43DB53CE-89E2-491A-85A9-410814824246}" presName="sibTrans" presStyleCnt="0"/>
      <dgm:spPr/>
    </dgm:pt>
    <dgm:pt modelId="{B4FB07DC-1F3B-4426-A184-3526EBDFCA28}" type="pres">
      <dgm:prSet presAssocID="{5111721E-8841-4CE4-877D-4EA19BB40C72}" presName="compNode" presStyleCnt="0"/>
      <dgm:spPr/>
    </dgm:pt>
    <dgm:pt modelId="{8F832887-C49B-464A-851F-EA5E99BF9135}" type="pres">
      <dgm:prSet presAssocID="{5111721E-8841-4CE4-877D-4EA19BB40C72}" presName="bgRect" presStyleLbl="bgShp" presStyleIdx="1" presStyleCnt="3"/>
      <dgm:spPr/>
    </dgm:pt>
    <dgm:pt modelId="{81B379B4-DD9C-43C6-970C-6A7F4AC93F58}" type="pres">
      <dgm:prSet presAssocID="{5111721E-8841-4CE4-877D-4EA19BB40C7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66232532-CA52-4E4A-B910-C9C5C12E77AE}" type="pres">
      <dgm:prSet presAssocID="{5111721E-8841-4CE4-877D-4EA19BB40C72}" presName="spaceRect" presStyleCnt="0"/>
      <dgm:spPr/>
    </dgm:pt>
    <dgm:pt modelId="{554F68B3-E112-42FA-921D-4D54573DE427}" type="pres">
      <dgm:prSet presAssocID="{5111721E-8841-4CE4-877D-4EA19BB40C72}" presName="parTx" presStyleLbl="revTx" presStyleIdx="1" presStyleCnt="3">
        <dgm:presLayoutVars>
          <dgm:chMax val="0"/>
          <dgm:chPref val="0"/>
        </dgm:presLayoutVars>
      </dgm:prSet>
      <dgm:spPr/>
    </dgm:pt>
    <dgm:pt modelId="{10D77980-4EC4-4567-B1FD-62198FCEC63D}" type="pres">
      <dgm:prSet presAssocID="{07FFBD59-9778-4241-8324-EA6FE801E81C}" presName="sibTrans" presStyleCnt="0"/>
      <dgm:spPr/>
    </dgm:pt>
    <dgm:pt modelId="{B786E2DE-A68C-4C6E-8F8C-E30A7C4EFACB}" type="pres">
      <dgm:prSet presAssocID="{47C6E1A0-0236-4342-8383-C9014F8CD743}" presName="compNode" presStyleCnt="0"/>
      <dgm:spPr/>
    </dgm:pt>
    <dgm:pt modelId="{F306CA1A-5D92-46D6-97B3-6B35B21CFEB6}" type="pres">
      <dgm:prSet presAssocID="{47C6E1A0-0236-4342-8383-C9014F8CD743}" presName="bgRect" presStyleLbl="bgShp" presStyleIdx="2" presStyleCnt="3"/>
      <dgm:spPr/>
    </dgm:pt>
    <dgm:pt modelId="{5719CD83-0EAA-4BDB-A235-535C025B2912}" type="pres">
      <dgm:prSet presAssocID="{47C6E1A0-0236-4342-8383-C9014F8CD74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st tubes"/>
        </a:ext>
      </dgm:extLst>
    </dgm:pt>
    <dgm:pt modelId="{DB511193-2472-4DE4-BCF7-26050F2A595E}" type="pres">
      <dgm:prSet presAssocID="{47C6E1A0-0236-4342-8383-C9014F8CD743}" presName="spaceRect" presStyleCnt="0"/>
      <dgm:spPr/>
    </dgm:pt>
    <dgm:pt modelId="{8582FFF3-7F7C-4CDE-A3CB-1FF56436AF61}" type="pres">
      <dgm:prSet presAssocID="{47C6E1A0-0236-4342-8383-C9014F8CD743}" presName="parTx" presStyleLbl="revTx" presStyleIdx="2" presStyleCnt="3">
        <dgm:presLayoutVars>
          <dgm:chMax val="0"/>
          <dgm:chPref val="0"/>
        </dgm:presLayoutVars>
      </dgm:prSet>
      <dgm:spPr/>
    </dgm:pt>
  </dgm:ptLst>
  <dgm:cxnLst>
    <dgm:cxn modelId="{B39B5D28-651A-46C2-904F-64761DAAA644}" type="presOf" srcId="{5111721E-8841-4CE4-877D-4EA19BB40C72}" destId="{554F68B3-E112-42FA-921D-4D54573DE427}" srcOrd="0" destOrd="0" presId="urn:microsoft.com/office/officeart/2018/2/layout/IconVerticalSolidList"/>
    <dgm:cxn modelId="{3385EE30-229C-4217-9FDC-CA689D44D467}" srcId="{EE4E5311-57F5-4DDE-A8A8-3F9F06AA66D2}" destId="{5111721E-8841-4CE4-877D-4EA19BB40C72}" srcOrd="1" destOrd="0" parTransId="{FFE2813D-6DAC-4295-8C93-24B0CEEFE709}" sibTransId="{07FFBD59-9778-4241-8324-EA6FE801E81C}"/>
    <dgm:cxn modelId="{DDFED670-70DF-49E1-8630-4FD4284ADCA2}" type="presOf" srcId="{EE4E5311-57F5-4DDE-A8A8-3F9F06AA66D2}" destId="{10CC2E3B-5ED3-444E-A6A4-C515B9541C18}" srcOrd="0" destOrd="0" presId="urn:microsoft.com/office/officeart/2018/2/layout/IconVerticalSolidList"/>
    <dgm:cxn modelId="{539A7551-989B-4CD3-AEF8-2FC7C8987E52}" srcId="{EE4E5311-57F5-4DDE-A8A8-3F9F06AA66D2}" destId="{47C6E1A0-0236-4342-8383-C9014F8CD743}" srcOrd="2" destOrd="0" parTransId="{647CC683-36DE-42BD-92B7-367F8CED1B47}" sibTransId="{F5DCBCEE-6830-4DF3-A926-243A518D8A56}"/>
    <dgm:cxn modelId="{AB578772-70DB-4C2E-9107-D2AAAE009F4E}" type="presOf" srcId="{47C6E1A0-0236-4342-8383-C9014F8CD743}" destId="{8582FFF3-7F7C-4CDE-A3CB-1FF56436AF61}" srcOrd="0" destOrd="0" presId="urn:microsoft.com/office/officeart/2018/2/layout/IconVerticalSolidList"/>
    <dgm:cxn modelId="{52132AAE-993B-4E45-A393-FF69A78B870B}" type="presOf" srcId="{9F7125DE-AD36-4852-BEE2-1FED88ACC04D}" destId="{4D08956F-7B85-468C-8246-800043B36EF6}" srcOrd="0" destOrd="0" presId="urn:microsoft.com/office/officeart/2018/2/layout/IconVerticalSolidList"/>
    <dgm:cxn modelId="{8770ABE9-C6C4-40DA-891A-AF7FFDE325DB}" srcId="{EE4E5311-57F5-4DDE-A8A8-3F9F06AA66D2}" destId="{9F7125DE-AD36-4852-BEE2-1FED88ACC04D}" srcOrd="0" destOrd="0" parTransId="{694E17AA-875E-446C-AA20-E8533EF02E15}" sibTransId="{43DB53CE-89E2-491A-85A9-410814824246}"/>
    <dgm:cxn modelId="{EC44658F-E299-4C88-8401-1D831861AA9C}" type="presParOf" srcId="{10CC2E3B-5ED3-444E-A6A4-C515B9541C18}" destId="{878E3C9D-B584-4ECA-814C-83EB58593FCC}" srcOrd="0" destOrd="0" presId="urn:microsoft.com/office/officeart/2018/2/layout/IconVerticalSolidList"/>
    <dgm:cxn modelId="{715B839B-0046-4F19-B50F-26E8DC501C0E}" type="presParOf" srcId="{878E3C9D-B584-4ECA-814C-83EB58593FCC}" destId="{11CF8376-67F9-4B67-AFB5-FA2763E7D9FA}" srcOrd="0" destOrd="0" presId="urn:microsoft.com/office/officeart/2018/2/layout/IconVerticalSolidList"/>
    <dgm:cxn modelId="{93D52EA3-D51B-4E13-B454-62B5894F1DFD}" type="presParOf" srcId="{878E3C9D-B584-4ECA-814C-83EB58593FCC}" destId="{2CF6139E-A068-46FC-86DA-34036B538DDD}" srcOrd="1" destOrd="0" presId="urn:microsoft.com/office/officeart/2018/2/layout/IconVerticalSolidList"/>
    <dgm:cxn modelId="{B217FCEF-DC85-4C4D-B7CB-F1F4EC8A35F2}" type="presParOf" srcId="{878E3C9D-B584-4ECA-814C-83EB58593FCC}" destId="{D9AE8D06-B0B6-43B2-802A-BE5DD9E0A206}" srcOrd="2" destOrd="0" presId="urn:microsoft.com/office/officeart/2018/2/layout/IconVerticalSolidList"/>
    <dgm:cxn modelId="{D21414C2-80DA-4F13-BBCD-AE07B0F3217A}" type="presParOf" srcId="{878E3C9D-B584-4ECA-814C-83EB58593FCC}" destId="{4D08956F-7B85-468C-8246-800043B36EF6}" srcOrd="3" destOrd="0" presId="urn:microsoft.com/office/officeart/2018/2/layout/IconVerticalSolidList"/>
    <dgm:cxn modelId="{6618FB79-09E7-4FAC-A9B6-C11D093E6CD2}" type="presParOf" srcId="{10CC2E3B-5ED3-444E-A6A4-C515B9541C18}" destId="{390B3365-A839-497A-941C-161CA05F5415}" srcOrd="1" destOrd="0" presId="urn:microsoft.com/office/officeart/2018/2/layout/IconVerticalSolidList"/>
    <dgm:cxn modelId="{1B27B6BE-5A78-4DE1-9327-67500FB4EFF0}" type="presParOf" srcId="{10CC2E3B-5ED3-444E-A6A4-C515B9541C18}" destId="{B4FB07DC-1F3B-4426-A184-3526EBDFCA28}" srcOrd="2" destOrd="0" presId="urn:microsoft.com/office/officeart/2018/2/layout/IconVerticalSolidList"/>
    <dgm:cxn modelId="{9E55C156-F064-407B-A2E2-665EABC5A554}" type="presParOf" srcId="{B4FB07DC-1F3B-4426-A184-3526EBDFCA28}" destId="{8F832887-C49B-464A-851F-EA5E99BF9135}" srcOrd="0" destOrd="0" presId="urn:microsoft.com/office/officeart/2018/2/layout/IconVerticalSolidList"/>
    <dgm:cxn modelId="{53A9AC8C-18B1-4BE5-9CFE-FA68C85420BC}" type="presParOf" srcId="{B4FB07DC-1F3B-4426-A184-3526EBDFCA28}" destId="{81B379B4-DD9C-43C6-970C-6A7F4AC93F58}" srcOrd="1" destOrd="0" presId="urn:microsoft.com/office/officeart/2018/2/layout/IconVerticalSolidList"/>
    <dgm:cxn modelId="{0C5E443D-1D40-47ED-B510-34F177D7BD66}" type="presParOf" srcId="{B4FB07DC-1F3B-4426-A184-3526EBDFCA28}" destId="{66232532-CA52-4E4A-B910-C9C5C12E77AE}" srcOrd="2" destOrd="0" presId="urn:microsoft.com/office/officeart/2018/2/layout/IconVerticalSolidList"/>
    <dgm:cxn modelId="{E74E766B-2BE9-4844-9170-0606955FA6AA}" type="presParOf" srcId="{B4FB07DC-1F3B-4426-A184-3526EBDFCA28}" destId="{554F68B3-E112-42FA-921D-4D54573DE427}" srcOrd="3" destOrd="0" presId="urn:microsoft.com/office/officeart/2018/2/layout/IconVerticalSolidList"/>
    <dgm:cxn modelId="{5363640A-D94A-49CB-8175-88982C6A2959}" type="presParOf" srcId="{10CC2E3B-5ED3-444E-A6A4-C515B9541C18}" destId="{10D77980-4EC4-4567-B1FD-62198FCEC63D}" srcOrd="3" destOrd="0" presId="urn:microsoft.com/office/officeart/2018/2/layout/IconVerticalSolidList"/>
    <dgm:cxn modelId="{988605FE-90F8-41F9-A9AC-1D8E01EE10A3}" type="presParOf" srcId="{10CC2E3B-5ED3-444E-A6A4-C515B9541C18}" destId="{B786E2DE-A68C-4C6E-8F8C-E30A7C4EFACB}" srcOrd="4" destOrd="0" presId="urn:microsoft.com/office/officeart/2018/2/layout/IconVerticalSolidList"/>
    <dgm:cxn modelId="{8C958E3B-B89F-4931-8B69-B96851A4EA8A}" type="presParOf" srcId="{B786E2DE-A68C-4C6E-8F8C-E30A7C4EFACB}" destId="{F306CA1A-5D92-46D6-97B3-6B35B21CFEB6}" srcOrd="0" destOrd="0" presId="urn:microsoft.com/office/officeart/2018/2/layout/IconVerticalSolidList"/>
    <dgm:cxn modelId="{A9A9F6FC-B3F2-48EC-9099-3C7ABD9696DE}" type="presParOf" srcId="{B786E2DE-A68C-4C6E-8F8C-E30A7C4EFACB}" destId="{5719CD83-0EAA-4BDB-A235-535C025B2912}" srcOrd="1" destOrd="0" presId="urn:microsoft.com/office/officeart/2018/2/layout/IconVerticalSolidList"/>
    <dgm:cxn modelId="{10527C53-E8B5-4035-A266-BE453CB0ACC3}" type="presParOf" srcId="{B786E2DE-A68C-4C6E-8F8C-E30A7C4EFACB}" destId="{DB511193-2472-4DE4-BCF7-26050F2A595E}" srcOrd="2" destOrd="0" presId="urn:microsoft.com/office/officeart/2018/2/layout/IconVerticalSolidList"/>
    <dgm:cxn modelId="{011D7F07-96AB-4904-B982-D2AEE235701E}" type="presParOf" srcId="{B786E2DE-A68C-4C6E-8F8C-E30A7C4EFACB}" destId="{8582FFF3-7F7C-4CDE-A3CB-1FF56436AF6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92BD4-47CE-492D-A632-88751A181872}">
      <dsp:nvSpPr>
        <dsp:cNvPr id="0" name=""/>
        <dsp:cNvSpPr/>
      </dsp:nvSpPr>
      <dsp:spPr>
        <a:xfrm>
          <a:off x="0" y="851205"/>
          <a:ext cx="2448520" cy="155481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6076E1-696F-48DE-8049-81C8E882951F}">
      <dsp:nvSpPr>
        <dsp:cNvPr id="0" name=""/>
        <dsp:cNvSpPr/>
      </dsp:nvSpPr>
      <dsp:spPr>
        <a:xfrm>
          <a:off x="272057" y="1109660"/>
          <a:ext cx="2448520" cy="155481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Two systems were conventional and 2 had advanced treatment</a:t>
          </a:r>
        </a:p>
      </dsp:txBody>
      <dsp:txXfrm>
        <a:off x="317596" y="1155199"/>
        <a:ext cx="2357442" cy="1463732"/>
      </dsp:txXfrm>
    </dsp:sp>
    <dsp:sp modelId="{EC5FE8F9-4864-49B2-81A6-61B58A26C398}">
      <dsp:nvSpPr>
        <dsp:cNvPr id="0" name=""/>
        <dsp:cNvSpPr/>
      </dsp:nvSpPr>
      <dsp:spPr>
        <a:xfrm>
          <a:off x="2992635" y="851205"/>
          <a:ext cx="2448520" cy="155481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AAB178-70DB-4B15-A6D0-140AC70E96CA}">
      <dsp:nvSpPr>
        <dsp:cNvPr id="0" name=""/>
        <dsp:cNvSpPr/>
      </dsp:nvSpPr>
      <dsp:spPr>
        <a:xfrm>
          <a:off x="3264693" y="1109660"/>
          <a:ext cx="2448520" cy="155481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Two systems were residential and two were senior living</a:t>
          </a:r>
        </a:p>
      </dsp:txBody>
      <dsp:txXfrm>
        <a:off x="3310232" y="1155199"/>
        <a:ext cx="2357442" cy="1463732"/>
      </dsp:txXfrm>
    </dsp:sp>
    <dsp:sp modelId="{CB40BC30-3C20-4585-BD1E-66E77A1565B2}">
      <dsp:nvSpPr>
        <dsp:cNvPr id="0" name=""/>
        <dsp:cNvSpPr/>
      </dsp:nvSpPr>
      <dsp:spPr>
        <a:xfrm>
          <a:off x="5985271" y="851205"/>
          <a:ext cx="2448520" cy="155481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2CD670-1AB1-431D-8825-508C1197D91F}">
      <dsp:nvSpPr>
        <dsp:cNvPr id="0" name=""/>
        <dsp:cNvSpPr/>
      </dsp:nvSpPr>
      <dsp:spPr>
        <a:xfrm>
          <a:off x="6257329" y="1109660"/>
          <a:ext cx="2448520" cy="155481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PFAS mass loadings from effluent range from 1 – 14 µg/person/day</a:t>
          </a:r>
        </a:p>
      </dsp:txBody>
      <dsp:txXfrm>
        <a:off x="6302868" y="1155199"/>
        <a:ext cx="2357442" cy="1463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8C9DD-BD52-4675-80C1-099F6DC2A056}">
      <dsp:nvSpPr>
        <dsp:cNvPr id="0" name=""/>
        <dsp:cNvSpPr/>
      </dsp:nvSpPr>
      <dsp:spPr>
        <a:xfrm>
          <a:off x="0" y="0"/>
          <a:ext cx="6907360" cy="777968"/>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Study of 450 homes with shallow private wells</a:t>
          </a:r>
          <a:endParaRPr lang="en-US" sz="2000" kern="1200" dirty="0"/>
        </a:p>
      </dsp:txBody>
      <dsp:txXfrm>
        <a:off x="22786" y="22786"/>
        <a:ext cx="6002133" cy="732396"/>
      </dsp:txXfrm>
    </dsp:sp>
    <dsp:sp modelId="{70FD079F-BC74-4FBF-9B7B-E1CB366E158E}">
      <dsp:nvSpPr>
        <dsp:cNvPr id="0" name=""/>
        <dsp:cNvSpPr/>
      </dsp:nvSpPr>
      <dsp:spPr>
        <a:xfrm>
          <a:off x="578491" y="919417"/>
          <a:ext cx="6907360" cy="777968"/>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Groundwater wells no deeper than 40 ft in Wisconsin</a:t>
          </a:r>
          <a:endParaRPr lang="en-US" sz="2000" kern="1200"/>
        </a:p>
      </dsp:txBody>
      <dsp:txXfrm>
        <a:off x="601277" y="942203"/>
        <a:ext cx="5777617" cy="732396"/>
      </dsp:txXfrm>
    </dsp:sp>
    <dsp:sp modelId="{DE28FA68-7791-4300-B574-00EDCF688B02}">
      <dsp:nvSpPr>
        <dsp:cNvPr id="0" name=""/>
        <dsp:cNvSpPr/>
      </dsp:nvSpPr>
      <dsp:spPr>
        <a:xfrm>
          <a:off x="1148348" y="1838834"/>
          <a:ext cx="6907360" cy="777968"/>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Tested tap water from home well water for 44 PFAS compounds and other organic and inorganic compounds</a:t>
          </a:r>
          <a:endParaRPr lang="en-US" sz="2000" kern="1200"/>
        </a:p>
      </dsp:txBody>
      <dsp:txXfrm>
        <a:off x="1171134" y="1861620"/>
        <a:ext cx="5786252" cy="732396"/>
      </dsp:txXfrm>
    </dsp:sp>
    <dsp:sp modelId="{8175ECCF-ECE0-4A75-8217-BA37E8B5B128}">
      <dsp:nvSpPr>
        <dsp:cNvPr id="0" name=""/>
        <dsp:cNvSpPr/>
      </dsp:nvSpPr>
      <dsp:spPr>
        <a:xfrm>
          <a:off x="1726840" y="2758251"/>
          <a:ext cx="6907360" cy="777968"/>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The additional compounds were primarily indicators of septic or agricultural influence</a:t>
          </a:r>
          <a:endParaRPr lang="en-US" sz="2000" kern="1200"/>
        </a:p>
      </dsp:txBody>
      <dsp:txXfrm>
        <a:off x="1749626" y="2781037"/>
        <a:ext cx="5777617" cy="732396"/>
      </dsp:txXfrm>
    </dsp:sp>
    <dsp:sp modelId="{9E5757F3-6BB3-4FDB-913D-995B7EDAB3DC}">
      <dsp:nvSpPr>
        <dsp:cNvPr id="0" name=""/>
        <dsp:cNvSpPr/>
      </dsp:nvSpPr>
      <dsp:spPr>
        <a:xfrm>
          <a:off x="6401681" y="595853"/>
          <a:ext cx="505679" cy="505679"/>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515459" y="595853"/>
        <a:ext cx="278123" cy="380523"/>
      </dsp:txXfrm>
    </dsp:sp>
    <dsp:sp modelId="{07C525D7-9FCE-48CD-BCC3-A41743124648}">
      <dsp:nvSpPr>
        <dsp:cNvPr id="0" name=""/>
        <dsp:cNvSpPr/>
      </dsp:nvSpPr>
      <dsp:spPr>
        <a:xfrm>
          <a:off x="6980172" y="1515270"/>
          <a:ext cx="505679" cy="505679"/>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093950" y="1515270"/>
        <a:ext cx="278123" cy="380523"/>
      </dsp:txXfrm>
    </dsp:sp>
    <dsp:sp modelId="{9A23B90E-34CE-4472-9640-DAB756A13F36}">
      <dsp:nvSpPr>
        <dsp:cNvPr id="0" name=""/>
        <dsp:cNvSpPr/>
      </dsp:nvSpPr>
      <dsp:spPr>
        <a:xfrm>
          <a:off x="7550030" y="2434687"/>
          <a:ext cx="505679" cy="505679"/>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663808" y="2434687"/>
        <a:ext cx="278123" cy="3805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E46BE7-0FCB-4CC4-BC74-C217E118131F}">
      <dsp:nvSpPr>
        <dsp:cNvPr id="0" name=""/>
        <dsp:cNvSpPr/>
      </dsp:nvSpPr>
      <dsp:spPr>
        <a:xfrm>
          <a:off x="0" y="0"/>
          <a:ext cx="7010939" cy="7547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Results showed detectable levels of one type of PFAS in 61% of wells and another type in 39% of wells</a:t>
          </a:r>
          <a:endParaRPr lang="en-US" sz="2000" kern="1200"/>
        </a:p>
      </dsp:txBody>
      <dsp:txXfrm>
        <a:off x="22106" y="22106"/>
        <a:ext cx="6132710" cy="710554"/>
      </dsp:txXfrm>
    </dsp:sp>
    <dsp:sp modelId="{5A9EA4B5-29A3-47B3-AFC2-96747E5C074A}">
      <dsp:nvSpPr>
        <dsp:cNvPr id="0" name=""/>
        <dsp:cNvSpPr/>
      </dsp:nvSpPr>
      <dsp:spPr>
        <a:xfrm>
          <a:off x="587166" y="891996"/>
          <a:ext cx="7010939" cy="7547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50% of these private wells exceeded EPA’s regulation levels for PFAS</a:t>
          </a:r>
          <a:endParaRPr lang="en-US" sz="2000" kern="1200"/>
        </a:p>
      </dsp:txBody>
      <dsp:txXfrm>
        <a:off x="609272" y="914102"/>
        <a:ext cx="5888963" cy="710554"/>
      </dsp:txXfrm>
    </dsp:sp>
    <dsp:sp modelId="{F19F6174-6DD4-4C79-9E6D-E56E1E2E8DF3}">
      <dsp:nvSpPr>
        <dsp:cNvPr id="0" name=""/>
        <dsp:cNvSpPr/>
      </dsp:nvSpPr>
      <dsp:spPr>
        <a:xfrm>
          <a:off x="1165568" y="1783992"/>
          <a:ext cx="7010939" cy="7547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No clear correlation between PFAS levels in septic effluent and the levels in that home’s well</a:t>
          </a:r>
          <a:endParaRPr lang="en-US" sz="2000" kern="1200"/>
        </a:p>
      </dsp:txBody>
      <dsp:txXfrm>
        <a:off x="1187674" y="1806098"/>
        <a:ext cx="5897726" cy="710554"/>
      </dsp:txXfrm>
    </dsp:sp>
    <dsp:sp modelId="{355E07A7-2309-454E-815E-DBAF8077B3EC}">
      <dsp:nvSpPr>
        <dsp:cNvPr id="0" name=""/>
        <dsp:cNvSpPr/>
      </dsp:nvSpPr>
      <dsp:spPr>
        <a:xfrm>
          <a:off x="1752734" y="2675988"/>
          <a:ext cx="7010939" cy="7547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The wells nearest to the Industrial Plant saw increased levels of PFAS compounds in varying ways</a:t>
          </a:r>
          <a:endParaRPr lang="en-US" sz="2000" kern="1200"/>
        </a:p>
      </dsp:txBody>
      <dsp:txXfrm>
        <a:off x="1774840" y="2698094"/>
        <a:ext cx="5888963" cy="710554"/>
      </dsp:txXfrm>
    </dsp:sp>
    <dsp:sp modelId="{87ACD743-AA61-4A5A-B4DC-836E34707287}">
      <dsp:nvSpPr>
        <dsp:cNvPr id="0" name=""/>
        <dsp:cNvSpPr/>
      </dsp:nvSpPr>
      <dsp:spPr>
        <a:xfrm>
          <a:off x="6520341" y="578082"/>
          <a:ext cx="490597" cy="490597"/>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630725" y="578082"/>
        <a:ext cx="269829" cy="369174"/>
      </dsp:txXfrm>
    </dsp:sp>
    <dsp:sp modelId="{C276D520-00E4-40D9-87FD-55C3853C477E}">
      <dsp:nvSpPr>
        <dsp:cNvPr id="0" name=""/>
        <dsp:cNvSpPr/>
      </dsp:nvSpPr>
      <dsp:spPr>
        <a:xfrm>
          <a:off x="7107507" y="1470078"/>
          <a:ext cx="490597" cy="490597"/>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217891" y="1470078"/>
        <a:ext cx="269829" cy="369174"/>
      </dsp:txXfrm>
    </dsp:sp>
    <dsp:sp modelId="{16F1A85C-4CD6-4EF4-9EF2-B242E0790607}">
      <dsp:nvSpPr>
        <dsp:cNvPr id="0" name=""/>
        <dsp:cNvSpPr/>
      </dsp:nvSpPr>
      <dsp:spPr>
        <a:xfrm>
          <a:off x="7685909" y="2362074"/>
          <a:ext cx="490597" cy="490597"/>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96293" y="2362074"/>
        <a:ext cx="269829" cy="3691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F8376-67F9-4B67-AFB5-FA2763E7D9FA}">
      <dsp:nvSpPr>
        <dsp:cNvPr id="0" name=""/>
        <dsp:cNvSpPr/>
      </dsp:nvSpPr>
      <dsp:spPr>
        <a:xfrm>
          <a:off x="0" y="386"/>
          <a:ext cx="8236512" cy="9047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F6139E-A068-46FC-86DA-34036B538DDD}">
      <dsp:nvSpPr>
        <dsp:cNvPr id="0" name=""/>
        <dsp:cNvSpPr/>
      </dsp:nvSpPr>
      <dsp:spPr>
        <a:xfrm>
          <a:off x="273701" y="203966"/>
          <a:ext cx="497639" cy="4976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08956F-7B85-468C-8246-800043B36EF6}">
      <dsp:nvSpPr>
        <dsp:cNvPr id="0" name=""/>
        <dsp:cNvSpPr/>
      </dsp:nvSpPr>
      <dsp:spPr>
        <a:xfrm>
          <a:off x="1045043" y="386"/>
          <a:ext cx="7191468" cy="904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58" tIns="95758" rIns="95758" bIns="95758" numCol="1" spcCol="1270" anchor="ctr" anchorCtr="0">
          <a:noAutofit/>
        </a:bodyPr>
        <a:lstStyle/>
        <a:p>
          <a:pPr marL="0" lvl="0" indent="0" algn="l" defTabSz="844550">
            <a:lnSpc>
              <a:spcPct val="90000"/>
            </a:lnSpc>
            <a:spcBef>
              <a:spcPct val="0"/>
            </a:spcBef>
            <a:spcAft>
              <a:spcPct val="35000"/>
            </a:spcAft>
            <a:buNone/>
          </a:pPr>
          <a:r>
            <a:rPr lang="en-US" sz="1900" b="0" i="0" kern="1200">
              <a:solidFill>
                <a:schemeClr val="bg1"/>
              </a:solidFill>
            </a:rPr>
            <a:t>Study conducted by researchers from Ohio on pump stations compared to septic tanks when measuring 70 PFAS compounds</a:t>
          </a:r>
          <a:endParaRPr lang="en-US" sz="1900" kern="1200">
            <a:solidFill>
              <a:schemeClr val="bg1"/>
            </a:solidFill>
          </a:endParaRPr>
        </a:p>
      </dsp:txBody>
      <dsp:txXfrm>
        <a:off x="1045043" y="386"/>
        <a:ext cx="7191468" cy="904799"/>
      </dsp:txXfrm>
    </dsp:sp>
    <dsp:sp modelId="{8F832887-C49B-464A-851F-EA5E99BF9135}">
      <dsp:nvSpPr>
        <dsp:cNvPr id="0" name=""/>
        <dsp:cNvSpPr/>
      </dsp:nvSpPr>
      <dsp:spPr>
        <a:xfrm>
          <a:off x="0" y="1131385"/>
          <a:ext cx="8236512" cy="9047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B379B4-DD9C-43C6-970C-6A7F4AC93F58}">
      <dsp:nvSpPr>
        <dsp:cNvPr id="0" name=""/>
        <dsp:cNvSpPr/>
      </dsp:nvSpPr>
      <dsp:spPr>
        <a:xfrm>
          <a:off x="273701" y="1334965"/>
          <a:ext cx="497639" cy="4976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4F68B3-E112-42FA-921D-4D54573DE427}">
      <dsp:nvSpPr>
        <dsp:cNvPr id="0" name=""/>
        <dsp:cNvSpPr/>
      </dsp:nvSpPr>
      <dsp:spPr>
        <a:xfrm>
          <a:off x="1045043" y="1131385"/>
          <a:ext cx="7191468" cy="904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58" tIns="95758" rIns="95758" bIns="95758" numCol="1" spcCol="1270" anchor="ctr" anchorCtr="0">
          <a:noAutofit/>
        </a:bodyPr>
        <a:lstStyle/>
        <a:p>
          <a:pPr marL="0" lvl="0" indent="0" algn="l" defTabSz="844550">
            <a:lnSpc>
              <a:spcPct val="90000"/>
            </a:lnSpc>
            <a:spcBef>
              <a:spcPct val="0"/>
            </a:spcBef>
            <a:spcAft>
              <a:spcPct val="35000"/>
            </a:spcAft>
            <a:buNone/>
          </a:pPr>
          <a:r>
            <a:rPr lang="en-US" sz="1900" b="0" i="0" kern="1200" dirty="0">
              <a:solidFill>
                <a:schemeClr val="bg1"/>
              </a:solidFill>
            </a:rPr>
            <a:t>Grab samples taken over 4 week period in Spring at 12 total pump stations sampled twice each </a:t>
          </a:r>
          <a:endParaRPr lang="en-US" sz="1900" kern="1200" dirty="0">
            <a:solidFill>
              <a:schemeClr val="bg1"/>
            </a:solidFill>
          </a:endParaRPr>
        </a:p>
      </dsp:txBody>
      <dsp:txXfrm>
        <a:off x="1045043" y="1131385"/>
        <a:ext cx="7191468" cy="904799"/>
      </dsp:txXfrm>
    </dsp:sp>
    <dsp:sp modelId="{F306CA1A-5D92-46D6-97B3-6B35B21CFEB6}">
      <dsp:nvSpPr>
        <dsp:cNvPr id="0" name=""/>
        <dsp:cNvSpPr/>
      </dsp:nvSpPr>
      <dsp:spPr>
        <a:xfrm>
          <a:off x="0" y="2262385"/>
          <a:ext cx="8236512" cy="9047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19CD83-0EAA-4BDB-A235-535C025B2912}">
      <dsp:nvSpPr>
        <dsp:cNvPr id="0" name=""/>
        <dsp:cNvSpPr/>
      </dsp:nvSpPr>
      <dsp:spPr>
        <a:xfrm>
          <a:off x="273701" y="2465964"/>
          <a:ext cx="497639" cy="4976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82FFF3-7F7C-4CDE-A3CB-1FF56436AF61}">
      <dsp:nvSpPr>
        <dsp:cNvPr id="0" name=""/>
        <dsp:cNvSpPr/>
      </dsp:nvSpPr>
      <dsp:spPr>
        <a:xfrm>
          <a:off x="1045043" y="2262385"/>
          <a:ext cx="7191468" cy="904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58" tIns="95758" rIns="95758" bIns="95758" numCol="1" spcCol="1270" anchor="ctr" anchorCtr="0">
          <a:noAutofit/>
        </a:bodyPr>
        <a:lstStyle/>
        <a:p>
          <a:pPr marL="0" lvl="0" indent="0" algn="l" defTabSz="844550">
            <a:lnSpc>
              <a:spcPct val="90000"/>
            </a:lnSpc>
            <a:spcBef>
              <a:spcPct val="0"/>
            </a:spcBef>
            <a:spcAft>
              <a:spcPct val="35000"/>
            </a:spcAft>
            <a:buNone/>
          </a:pPr>
          <a:r>
            <a:rPr lang="en-US" sz="1900" b="0" i="0" kern="1200" dirty="0">
              <a:solidFill>
                <a:schemeClr val="bg1"/>
              </a:solidFill>
            </a:rPr>
            <a:t>Samples tested using isotope dilutions and extracted internal standard calibrations then treated using TOP assay technique</a:t>
          </a:r>
          <a:endParaRPr lang="en-US" sz="1900" kern="1200" dirty="0">
            <a:solidFill>
              <a:schemeClr val="bg1"/>
            </a:solidFill>
          </a:endParaRPr>
        </a:p>
      </dsp:txBody>
      <dsp:txXfrm>
        <a:off x="1045043" y="2262385"/>
        <a:ext cx="7191468" cy="9047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laytontechnologies.com/portfolio-view/forever-chemicals-legislation-pfas-roadmap-environmental-protection-agency-ep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hespruce.com/types-of-pipe-used-for-water-2718736"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bowensseptictank.com/common-types-of-materials-for-septic-tank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nr.wisconsin.gov/topic/Groundwater/PFASStudy.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onsiteinstaller.com/editorial/2025/03/pfas-and-septic-systems?ref=loggedin" TargetMode="External"/><Relationship Id="rId4" Type="http://schemas.openxmlformats.org/officeDocument/2006/relationships/hyperlink" Target="https://pubs.acs.org/doi/10.1021/acs.est.3c02826"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nr.wisconsin.gov/topic/Groundwater/PFASStudy.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onsiteinstaller.com/editorial/2025/03/pfas-and-septic-systems?ref=loggedin"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nr.wisconsin.gov/topic/Groundwater/PFASStudy.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onsiteinstaller.com/editorial/2025/03/pfas-and-septic-systems?ref=loggedi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nowra.org/Customer-Content/www/CMS/files/24Mega_Pradhan_PFAS.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onsiteinstaller.com/editorial/2025/03/pfas-and-septic-systems?ref=loggedi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nowra.org/Customer-Content/www/CMS/files/24Mega_Pradhan_PFAS.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owra.org/Customer-Content/www/CMS/files/24Mega_Pradhan_PFAS.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ubs.acs.org/doi/full/10.1021/acs.estlett.5c00246?casa_token=gWcIDAC7mP4AAAAA%3A6y5hLt5y9PhWASDiDKa0B5vsaKw2Hf69LDoKxuA1ArvMoYsZ5CWP3E-gbH4CqseyPpZ4wVXHPy6y_d7Q"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ubs.acs.org/doi/full/10.1021/acs.estlett.5c00246?casa_token=gWcIDAC7mP4AAAAA%3A6y5hLt5y9PhWASDiDKa0B5vsaKw2Hf69LDoKxuA1ArvMoYsZ5CWP3E-gbH4CqseyPpZ4wVXHPy6y_d7Q"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ubs.acs.org/doi/full/10.1021/acs.estlett.5c00246?casa_token=gWcIDAC7mP4AAAAA%3A6y5hLt5y9PhWASDiDKa0B5vsaKw2Hf69LDoKxuA1ArvMoYsZ5CWP3E-gbH4CqseyPpZ4wVXHPy6y_d7Q"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onlinelibrary-wiley-com.ezp2.lib.umn.edu/doi/full/10.1002/rem.7000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onlinelibrary-wiley-com.ezp2.lib.umn.edu/doi/full/10.1002/rem.7000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onlinelibrary-wiley-com.ezp2.lib.umn.edu/doi/full/10.1002/rem.7000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onlinelibrary-wiley-com.ezp2.lib.umn.edu/doi/full/10.1002/rem.7000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onsiteinstaller.com/editorial/2025/03/pfas-and-septic-systems"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aterpros.net/bioaccumulation-of-water-contaminants/" TargetMode="External"/><Relationship Id="rId4" Type="http://schemas.openxmlformats.org/officeDocument/2006/relationships/hyperlink" Target="https://www.sciencedirect.com/science/article/pii/S0013935125014495?via%3Dihub"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onlinelibrary-wiley-com.ezp2.lib.umn.edu/doi/full/10.1002/rem.7000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sciencedirect.com/science/article/pii/S0301479724023818?casa_token=sIhbjONINAQAAAAA:4qNbpG7C-ZKTAXJ-klYd_ZJsXKldzKqRXQbzSK6WqYYdDTRm6qya50G57_eXquQUUYj953yE430"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sciencedirect.com/science/article/pii/S0301479724023818?casa_token=sIhbjONINAQAAAAA:4qNbpG7C-ZKTAXJ-klYd_ZJsXKldzKqRXQbzSK6WqYYdDTRm6qya50G57_eXquQUUYj953yE430"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ciencedirect.com/science/article/pii/S0301479724023818?casa_token=sIhbjONINAQAAAAA:4qNbpG7C-ZKTAXJ-klYd_ZJsXKldzKqRXQbzSK6WqYYdDTRm6qya50G57_eXquQUUYj953yE430"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sciencedirect.com/science/article/pii/S0301479724023818?casa_token=sIhbjONINAQAAAAA:4qNbpG7C-ZKTAXJ-klYd_ZJsXKldzKqRXQbzSK6WqYYdDTRm6qya50G57_eXquQUUYj953yE430"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citechdaily.com/forever-chemicals-found-in-97-of-children-concerning-new-study-reveal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greenwoodcpw.com/understanding-pfas/" TargetMode="External"/><Relationship Id="rId5" Type="http://schemas.openxmlformats.org/officeDocument/2006/relationships/hyperlink" Target="https://www.mdpi.com/2673-4672/4/1/9" TargetMode="External"/><Relationship Id="rId4" Type="http://schemas.openxmlformats.org/officeDocument/2006/relationships/hyperlink" Target="https://www.onsiteinstaller.com/editorial/2025/03/pfas-and-septic-system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pa.gov/sdwa/and-polyfluoroalkyl-substances-pfa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iencedirect.com/science/article/pii/S0048969723017424?casa_token=pUoz5ywsx0oAAAAA:gvni4TvPsxsA7_OWGcHfueuLkeuj7k5MLxCVavPm_RZVHeMMLjMwplrlDm10wYAHdetw7gh_fe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aa23ab4b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3aa23ab4b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Credit: </a:t>
            </a:r>
            <a:r>
              <a:rPr lang="en" u="sng">
                <a:solidFill>
                  <a:schemeClr val="hlink"/>
                </a:solidFill>
                <a:hlinkClick r:id="rId3"/>
              </a:rPr>
              <a:t>https://www.laytontechnologies.com/portfolio-view/forever-chemicals-legislation-pfas-roadmap-environmental-protection-agency-epa/</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a:extLst>
            <a:ext uri="{FF2B5EF4-FFF2-40B4-BE49-F238E27FC236}">
              <a16:creationId xmlns:a16="http://schemas.microsoft.com/office/drawing/2014/main" id="{A4B1F5CA-5768-B1AA-7497-DF0FC3AC6A74}"/>
            </a:ext>
          </a:extLst>
        </p:cNvPr>
        <p:cNvGrpSpPr/>
        <p:nvPr/>
      </p:nvGrpSpPr>
      <p:grpSpPr>
        <a:xfrm>
          <a:off x="0" y="0"/>
          <a:ext cx="0" cy="0"/>
          <a:chOff x="0" y="0"/>
          <a:chExt cx="0" cy="0"/>
        </a:xfrm>
      </p:grpSpPr>
      <p:sp>
        <p:nvSpPr>
          <p:cNvPr id="535" name="Google Shape;535;g3aa23ab4b55_0_1239:notes">
            <a:extLst>
              <a:ext uri="{FF2B5EF4-FFF2-40B4-BE49-F238E27FC236}">
                <a16:creationId xmlns:a16="http://schemas.microsoft.com/office/drawing/2014/main" id="{384DE268-1FF1-BF4C-D70D-B9C41C872A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aa23ab4b55_0_1239:notes">
            <a:extLst>
              <a:ext uri="{FF2B5EF4-FFF2-40B4-BE49-F238E27FC236}">
                <a16:creationId xmlns:a16="http://schemas.microsoft.com/office/drawing/2014/main" id="{E6F99EC1-AD7F-B11E-8058-94EFAFCFDBC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none" dirty="0">
                <a:solidFill>
                  <a:schemeClr val="hlink"/>
                </a:solidFill>
              </a:rPr>
              <a:t>A question that might arise would be if PFAS can come from the wastewater infrastructure itself. The pipes or tanks. This varies based on manufacturer but there are a few standard materials used in pipes and septic systems. Looking into each, the ones with the lowest likelyhood to ever be built with PFAS would be concrete, steel, and fiberglass reinforced plastic septic systems, since the materials don’t lend themselves to need the properties PFAS provide. Not a lot of research has gone into PFAS prevalence in plastic septic tanks, but since it has been a problem in food packaging which uses fairly similar materials, the EPA has been strict on how much PFAS is allowed in plastic container production, which may apply to septic tanks as well. Most manufacturers of plastic septic tanks disclose the ingredients in the build of their tanks, which primarily only include high desnity polyethylene and cross linked polyethylene with little to no additives. </a:t>
            </a:r>
            <a:r>
              <a:rPr lang="en-US" sz="1100" b="0" i="0" u="none" strike="noStrike" cap="none" dirty="0">
                <a:solidFill>
                  <a:srgbClr val="000000"/>
                </a:solidFill>
                <a:effectLst/>
                <a:latin typeface="Arial"/>
                <a:ea typeface="Arial"/>
                <a:cs typeface="Arial"/>
                <a:sym typeface="Arial"/>
              </a:rPr>
              <a:t>As for water lines, they are built with different materials depending on the temperature of water going through them. Copper, galvanized steel, and iron are all going to be safe from PFAS. PEX (cross linked polyethene) water pipes are similar to the plastic septic tanks in that there’s no proof they’re made with PFAS but without proper research into this field it’s hard to tell for sure. CPVC and PCV pipes also don’t show any evidence of containing PFAS as a part of manufacturing. </a:t>
            </a:r>
            <a:endParaRPr lang="en" u="sng" dirty="0">
              <a:solidFill>
                <a:schemeClr val="hlink"/>
              </a:solidFill>
            </a:endParaRPr>
          </a:p>
          <a:p>
            <a:pPr marL="158750" indent="0">
              <a:buNone/>
            </a:pPr>
            <a:r>
              <a:rPr lang="en-US" sz="1100" b="0" i="0" u="none" strike="noStrike" cap="none" dirty="0">
                <a:solidFill>
                  <a:srgbClr val="000000"/>
                </a:solidFill>
                <a:effectLst/>
                <a:latin typeface="Arial"/>
                <a:ea typeface="Arial"/>
                <a:cs typeface="Arial"/>
                <a:sym typeface="Arial"/>
                <a:hlinkClick r:id="rId3"/>
              </a:rPr>
              <a:t>https://www.thespruce.com/types-of-pipe-used-for-water-2718736</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hlinkClick r:id="rId4"/>
              </a:rPr>
              <a:t>https://www.bowensseptictank.com/common-types-of-materials-for-septic-tanks</a:t>
            </a:r>
            <a:endParaRPr lang="en-US" sz="1100" b="0" i="0" u="none" strike="noStrike" cap="none" dirty="0">
              <a:solidFill>
                <a:srgbClr val="000000"/>
              </a:solidFill>
              <a:effectLst/>
              <a:latin typeface="Arial"/>
              <a:ea typeface="Arial"/>
              <a:cs typeface="Arial"/>
              <a:sym typeface="Arial"/>
            </a:endParaRPr>
          </a:p>
          <a:p>
            <a:pPr marL="158750" indent="0">
              <a:buNone/>
            </a:pPr>
            <a:r>
              <a:rPr lang="en-US" dirty="0"/>
              <a:t>https://www.pfasinsights.com/2024/01/u-s-epa-seeks-to-eliminate-pfas-from-hdpe-plastic-containers/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95612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8804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0360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007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aa23ab4b55_0_1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3aa23ab4b55_0_1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Wisconsin study of 450 homes with shallow private wells, meaning groundwater wells no deeper than 40 feet. This depth is relevant since the depth of the groundwater equates to its relative age. Since PFAS only started being prevalent in the 1950s, the shallower the groundwater, the higher risk for PFAS contamination. The study used tap water from the homes well water and tested for 44 PFAS compounds and other organic and inorganic compounds in comparison to a blank water sample with no PFAS contamination. Additional compounds tested for were primarily those used as tracers for septic or agricultural contamination, such as artificial sweeteners, medication, and fertilizer components. </a:t>
            </a:r>
            <a:endParaRPr dirty="0"/>
          </a:p>
          <a:p>
            <a:pPr marL="0" lvl="0" indent="0" algn="l" rtl="0">
              <a:spcBef>
                <a:spcPts val="0"/>
              </a:spcBef>
              <a:spcAft>
                <a:spcPts val="0"/>
              </a:spcAft>
              <a:buClr>
                <a:schemeClr val="dk1"/>
              </a:buClr>
              <a:buSzPts val="1100"/>
              <a:buFont typeface="Arial"/>
              <a:buNone/>
            </a:pPr>
            <a:r>
              <a:rPr lang="en" u="sng" dirty="0">
                <a:solidFill>
                  <a:schemeClr val="hlink"/>
                </a:solidFill>
                <a:hlinkClick r:id="rId3"/>
              </a:rPr>
              <a:t>https://dnr.wisconsin.gov/topic/Groundwater/PFASStudy.html</a:t>
            </a:r>
            <a:endParaRPr dirty="0"/>
          </a:p>
          <a:p>
            <a:pPr marL="0" lvl="0" indent="0" algn="l" rtl="0">
              <a:spcBef>
                <a:spcPts val="0"/>
              </a:spcBef>
              <a:spcAft>
                <a:spcPts val="0"/>
              </a:spcAft>
              <a:buClr>
                <a:schemeClr val="dk1"/>
              </a:buClr>
              <a:buSzPts val="1100"/>
              <a:buFont typeface="Arial"/>
              <a:buNone/>
            </a:pPr>
            <a:r>
              <a:rPr lang="en" u="sng" dirty="0">
                <a:solidFill>
                  <a:schemeClr val="hlink"/>
                </a:solidFill>
                <a:hlinkClick r:id="rId4"/>
              </a:rPr>
              <a:t>https://pubs.acs.org/doi/10.1021/acs.est.3c02826</a:t>
            </a:r>
            <a:endParaRPr dirty="0"/>
          </a:p>
          <a:p>
            <a:pPr marL="0" lvl="0" indent="0" algn="l" rtl="0">
              <a:spcBef>
                <a:spcPts val="0"/>
              </a:spcBef>
              <a:spcAft>
                <a:spcPts val="0"/>
              </a:spcAft>
              <a:buClr>
                <a:schemeClr val="dk1"/>
              </a:buClr>
              <a:buSzPts val="1100"/>
              <a:buFont typeface="Arial"/>
              <a:buNone/>
            </a:pPr>
            <a:r>
              <a:rPr lang="en" u="sng" dirty="0">
                <a:solidFill>
                  <a:schemeClr val="hlink"/>
                </a:solidFill>
                <a:hlinkClick r:id="rId5"/>
              </a:rPr>
              <a:t>https://www.onsiteinstaller.com/editorial/2025/03/pfas-and-septic-systems?ref=loggedin</a:t>
            </a: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ab109e576a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3ab109e576a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Wisconsin study of 450 homes with shallow private wells, meaning groundwater wells no deeper than 40 feet. This depth is relevant since the depth of the groundwater equates to its relative age. Since PFAS only started being prevalent in the 1950s, the shallower the groundwater, the higher risk for PFAS contamination. </a:t>
            </a:r>
            <a:endParaRPr/>
          </a:p>
          <a:p>
            <a:pPr marL="0" lvl="0" indent="0" algn="l" rtl="0">
              <a:spcBef>
                <a:spcPts val="0"/>
              </a:spcBef>
              <a:spcAft>
                <a:spcPts val="0"/>
              </a:spcAft>
              <a:buNone/>
            </a:pPr>
            <a:r>
              <a:rPr lang="en"/>
              <a:t>At least one of the 44 PFAS chemicals found in 71% of homes, with at least one home reaching as high as 22 out of the 44. Additionally, 3.7% of homes had levels of PFAS that exceeded maximum contaminant levels, most of which also showed signs of human waste indicators, such as medications or artificial sweeteners, which can be released into groundwater via septic systems. PFAS found commonly in all land use types, but most common on developed areas with prevalence of 89%, forested areas with a prevalence of 70%, grassland areas with a prevalence of 69%, and agricultural areas with a prevalence of 65%.</a:t>
            </a:r>
            <a:endParaRPr/>
          </a:p>
          <a:p>
            <a:pPr marL="0" lvl="0" indent="0" algn="l" rtl="0">
              <a:spcBef>
                <a:spcPts val="0"/>
              </a:spcBef>
              <a:spcAft>
                <a:spcPts val="0"/>
              </a:spcAft>
              <a:buNone/>
            </a:pPr>
            <a:r>
              <a:rPr lang="en"/>
              <a:t>Eighteen PFAS compounds have human health-based drinking water recommendations as determined by the Wisconsin Department of Health Services (DHS). Not all PFAS compounds currently have enough information to set human-health drinking water standards.</a:t>
            </a:r>
            <a:endParaRPr/>
          </a:p>
          <a:p>
            <a:pPr marL="0" lvl="0" indent="0" algn="l" rtl="0">
              <a:spcBef>
                <a:spcPts val="0"/>
              </a:spcBef>
              <a:spcAft>
                <a:spcPts val="0"/>
              </a:spcAft>
              <a:buClr>
                <a:schemeClr val="dk1"/>
              </a:buClr>
              <a:buSzPts val="1100"/>
              <a:buFont typeface="Arial"/>
              <a:buNone/>
            </a:pPr>
            <a:r>
              <a:rPr lang="en" u="sng">
                <a:solidFill>
                  <a:schemeClr val="hlink"/>
                </a:solidFill>
                <a:hlinkClick r:id="rId3"/>
              </a:rPr>
              <a:t>https://dnr.wisconsin.gov/topic/Groundwater/PFASStudy.html</a:t>
            </a:r>
            <a:endParaRPr/>
          </a:p>
          <a:p>
            <a:pPr marL="0" lvl="0" indent="0" algn="l" rtl="0">
              <a:spcBef>
                <a:spcPts val="0"/>
              </a:spcBef>
              <a:spcAft>
                <a:spcPts val="0"/>
              </a:spcAft>
              <a:buClr>
                <a:schemeClr val="dk1"/>
              </a:buClr>
              <a:buSzPts val="1100"/>
              <a:buFont typeface="Arial"/>
              <a:buNone/>
            </a:pPr>
            <a:r>
              <a:rPr lang="en" u="sng">
                <a:solidFill>
                  <a:schemeClr val="hlink"/>
                </a:solidFill>
                <a:hlinkClick r:id="rId4"/>
              </a:rPr>
              <a:t>https://www.onsiteinstaller.com/editorial/2025/03/pfas-and-septic-systems?ref=loggedin</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ab109e576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3ab109e576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left to right, PFAS compounds are shown from highest to lowest detection frequency, starting with PFBA being detected in 46% of samples to PFECHS being detected in 0.4% of samples. Each box shows the median concentration detected (center line) and each box extends from the 25th to the 75th percentile concentration. Lines extending from each box are levels detected outside of those percentiles. The dots are samples with concentrations detected outside of those percentiles.</a:t>
            </a:r>
            <a:endParaRPr/>
          </a:p>
          <a:p>
            <a:pPr marL="0" lvl="0" indent="0" algn="l" rtl="0">
              <a:spcBef>
                <a:spcPts val="0"/>
              </a:spcBef>
              <a:spcAft>
                <a:spcPts val="0"/>
              </a:spcAft>
              <a:buNone/>
            </a:pPr>
            <a:r>
              <a:rPr lang="en" u="sng">
                <a:solidFill>
                  <a:schemeClr val="hlink"/>
                </a:solidFill>
                <a:hlinkClick r:id="rId3"/>
              </a:rPr>
              <a:t>https://dnr.wisconsin.gov/topic/Groundwater/PFASStudy.html</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ab109e576a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3ab109e576a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study conducted on private wells and septic systems in Bladen County, North Carolina set out to quantify the amount of PFAS contamination between the two. They also tested for e. Coli and total coliform in the drinking water and compared the results of all tests to the standards set by the EPA.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ab109e576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3ab109e576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North Carolina study of septic effluent and private wells from 18 homes. Study has significant importance since North Carolina sees a 50% population usage of septic usage and 25% population usage of domestic wells, so contamination from one to the other is a concern. Field testing and lab testing a variety of factors helped get a full picture of the impact of any contamination and if the changes came from PFAS or somewhere else. </a:t>
            </a:r>
            <a:endParaRPr/>
          </a:p>
          <a:p>
            <a:pPr marL="0" lvl="0" indent="0" algn="l" rtl="0">
              <a:spcBef>
                <a:spcPts val="0"/>
              </a:spcBef>
              <a:spcAft>
                <a:spcPts val="0"/>
              </a:spcAft>
              <a:buNone/>
            </a:pPr>
            <a:r>
              <a:rPr lang="en" u="sng">
                <a:solidFill>
                  <a:schemeClr val="hlink"/>
                </a:solidFill>
                <a:hlinkClick r:id="rId3"/>
              </a:rPr>
              <a:t>https://www.onsiteinstaller.com/editorial/2025/03/pfas-and-septic-systems?ref=loggedin</a:t>
            </a:r>
            <a:endParaRPr/>
          </a:p>
          <a:p>
            <a:pPr marL="0" lvl="0" indent="0" algn="l" rtl="0">
              <a:spcBef>
                <a:spcPts val="0"/>
              </a:spcBef>
              <a:spcAft>
                <a:spcPts val="0"/>
              </a:spcAft>
              <a:buClr>
                <a:schemeClr val="dk1"/>
              </a:buClr>
              <a:buSzPts val="1100"/>
              <a:buFont typeface="Arial"/>
              <a:buNone/>
            </a:pPr>
            <a:r>
              <a:rPr lang="en" u="sng">
                <a:solidFill>
                  <a:schemeClr val="hlink"/>
                </a:solidFill>
                <a:hlinkClick r:id="rId4"/>
              </a:rPr>
              <a:t>https://www.nowra.org/Customer-Content/www/CMS/files/24Mega_Pradhan_PFAS.pdf</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ab109e576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3ab109e576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showed that 61% of the homes showed detectable levels of one type of PFAS in the drinking water wells, and 39% of a different type of PFAS in wells, with 50% total exceeding the maximum contaminant levels. The levels of PFAS in septic effluent show no clear correlation with those in the same homes groundwater wells. This may be contributed to different well depths or septic system designs, the study doesn’t specify. Some sites show only slightly decreased levels of PFAS from effluent to wellwater while others show a drastic decrease, often to zero. The wells nearest to the industrial plant saw increased levels of PFAS compounds. </a:t>
            </a:r>
            <a:endParaRPr/>
          </a:p>
          <a:p>
            <a:pPr marL="0" lvl="0" indent="0" algn="l" rtl="0">
              <a:spcBef>
                <a:spcPts val="0"/>
              </a:spcBef>
              <a:spcAft>
                <a:spcPts val="0"/>
              </a:spcAft>
              <a:buNone/>
            </a:pPr>
            <a:r>
              <a:rPr lang="en" u="sng">
                <a:solidFill>
                  <a:schemeClr val="hlink"/>
                </a:solidFill>
                <a:hlinkClick r:id="rId3"/>
              </a:rPr>
              <a:t>https://www.onsiteinstaller.com/editorial/2025/03/pfas-and-septic-systems?ref=loggedin</a:t>
            </a:r>
            <a:endParaRPr/>
          </a:p>
          <a:p>
            <a:pPr marL="0" lvl="0" indent="0" algn="l" rtl="0">
              <a:spcBef>
                <a:spcPts val="0"/>
              </a:spcBef>
              <a:spcAft>
                <a:spcPts val="0"/>
              </a:spcAft>
              <a:buClr>
                <a:schemeClr val="dk1"/>
              </a:buClr>
              <a:buSzPts val="1100"/>
              <a:buFont typeface="Arial"/>
              <a:buNone/>
            </a:pPr>
            <a:r>
              <a:rPr lang="en" u="sng">
                <a:solidFill>
                  <a:schemeClr val="hlink"/>
                </a:solidFill>
                <a:hlinkClick r:id="rId4"/>
              </a:rPr>
              <a:t>https://www.nowra.org/Customer-Content/www/CMS/files/24Mega_Pradhan_PFAS.pdf</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4109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ab109e576a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3ab109e576a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Sites 5, 10 and 9 were aall closest to the industrial plant, and showed increased signs of PFAS contamination. Causation cannot be confirmed since distance from the plant does not seem to be the deciding factor in PFAS contamination. Again, well depth may play a role. </a:t>
            </a:r>
            <a:endParaRPr/>
          </a:p>
          <a:p>
            <a:pPr marL="0" lvl="0" indent="0" algn="l" rtl="0">
              <a:spcBef>
                <a:spcPts val="0"/>
              </a:spcBef>
              <a:spcAft>
                <a:spcPts val="0"/>
              </a:spcAft>
              <a:buNone/>
            </a:pPr>
            <a:r>
              <a:rPr lang="en" u="sng">
                <a:solidFill>
                  <a:schemeClr val="hlink"/>
                </a:solidFill>
                <a:hlinkClick r:id="rId3"/>
              </a:rPr>
              <a:t>https://www.nowra.org/Customer-Content/www/CMS/files/24Mega_Pradhan_PFAS.pdf</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ab109e576a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ab109e576a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 study by researchers in Ohio was conducted to compare the levels of PFAS in septage and pump stations by sampling both at many different sites. Then the goal was to use the collected data to characterize the differences and identify needs for reduction of PFAS contamination from each. </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ab109e576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ab109e576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Study tested pump stations compared to septic systems when measuring 70 PFAS compounds. Grab samples on 12 total pump stations were taken twice each over a 4 week period in Spring. Samples were tested using isotope dilutions and extracted internal standard calibrations. Then a portion of these samples were treated using TOP assay technique, which is the current leading PFAS detection method. </a:t>
            </a:r>
            <a:r>
              <a:rPr lang="en" u="sng" dirty="0">
                <a:solidFill>
                  <a:schemeClr val="hlink"/>
                </a:solidFill>
                <a:hlinkClick r:id="rId3"/>
              </a:rPr>
              <a:t>https://pubs.acs.org/doi/full/10.1021/acs.estlett.5c00246?casa_token=gWcIDAC7mP4AAAAA%3A6y5hLt5y9PhWASDiDKa0B5vsaKw2Hf69LDoKxuA1ArvMoYsZ5CWP3E-gbH4CqseyPpZ4wVXHPy6y_d7Q</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ab109e576a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3ab109e576a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showed detection of 27 of the total 70 PFAS compounds measured. Comparison of Pump stations to septic tanks revealed that Septic tanks, which retain wastewater over long periods of time, allowed for accumulation of PFAS over that stretch of time. By contrast, pump stations, which rapidly transport wastewater to centralized facilities, showed lower overall PFAS concentrations, but lead to periodic PFAS contamination spikes from pumping wastewater all at once. Contamination of the environment from septic systems is dependent on depth of the aquifer and permeability of the soil.</a:t>
            </a:r>
            <a:endParaRPr/>
          </a:p>
          <a:p>
            <a:pPr marL="0" lvl="0" indent="0" algn="l" rtl="0">
              <a:spcBef>
                <a:spcPts val="0"/>
              </a:spcBef>
              <a:spcAft>
                <a:spcPts val="0"/>
              </a:spcAft>
              <a:buNone/>
            </a:pPr>
            <a:r>
              <a:rPr lang="en" u="sng">
                <a:solidFill>
                  <a:schemeClr val="hlink"/>
                </a:solidFill>
                <a:hlinkClick r:id="rId3"/>
              </a:rPr>
              <a:t>https://pubs.acs.org/doi/full/10.1021/acs.estlett.5c00246?casa_token=gWcIDAC7mP4AAAAA%3A6y5hLt5y9PhWASDiDKa0B5vsaKw2Hf69LDoKxuA1ArvMoYsZ5CWP3E-gbH4CqseyPpZ4wVXHPy6y_d7Q</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3ab109e576a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3ab109e576a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Total PFAS amounts as recorded before and after treatment. PFAS levels are seen to be notably higher in septic tanks compared to pump stations, but both are seen to increase with treatment. This can be explained by taking into consideration the presence of PFAS precursors which can convert into terminal PFAS upon aeration and chemical treatment.</a:t>
            </a: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hlink"/>
                </a:solidFill>
                <a:hlinkClick r:id="rId3"/>
              </a:rPr>
              <a:t>https://pubs.acs.org/doi/full/10.1021/acs.estlett.5c00246?casa_token=gWcIDAC7mP4AAAAA%3A6y5hLt5y9PhWASDiDKa0B5vsaKw2Hf69LDoKxuA1ArvMoYsZ5CWP3E-gbH4CqseyPpZ4wVXHPy6y_d7Q</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3ab109e576a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3ab109e576a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 study conducted in a suburb of New York on a site notable for shallow fractured bedrock, shallow groundwater, and residents reliance on this groundwater as the primary water source. They set out to test for PFAS in private bedrock wells, soil samples, groundwater, surface water and sediment samples from lakes, and wastewater discharge outfalls.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ab109e576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3ab109e576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study analyzed water samples from residents private wells, soil samples from around the area, groundwater samples obtained from pumps, surface water and sediment samples from the adjacent lake, and sediment and liquid samples from two wastewater discharge outfalls. Seven private water supply wells and two temporary overburden monitoring wells were sampled for septic tracer analysis because they were known to have septic systems and no close proximity to any other possible PFAS contamination such as a fire station or industrial plant. </a:t>
            </a:r>
            <a:endParaRPr/>
          </a:p>
          <a:p>
            <a:pPr marL="0" lvl="0" indent="0" algn="l" rtl="0">
              <a:spcBef>
                <a:spcPts val="0"/>
              </a:spcBef>
              <a:spcAft>
                <a:spcPts val="0"/>
              </a:spcAft>
              <a:buNone/>
            </a:pPr>
            <a:r>
              <a:rPr lang="en" u="sng">
                <a:solidFill>
                  <a:schemeClr val="hlink"/>
                </a:solidFill>
                <a:hlinkClick r:id="rId3"/>
              </a:rPr>
              <a:t>https://onlinelibrary-wiley-com.ezp2.lib.umn.edu/doi/full/10.1002/rem.70001</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ab109e576a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3ab109e576a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showed that PFAS was consistently detectible in all water samples, highest in groundwater and private wells rather than in surface water. PFAS was not significantly present in soil samples, only showing presence next to the sludge tank at the wastewater treatment plant and adjacent to the fire station. </a:t>
            </a:r>
            <a:r>
              <a:rPr lang="en" u="sng">
                <a:solidFill>
                  <a:schemeClr val="hlink"/>
                </a:solidFill>
                <a:hlinkClick r:id="rId3"/>
              </a:rPr>
              <a:t>https://onlinelibrary-wiley-com.ezp2.lib.umn.edu/doi/full/10.1002/rem.70001</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ab109e576a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3ab109e576a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Septic tracers such as artificial sweeteners were tested and found to have significant correlation with PFAS prevalence, giving the impression that PFAS contamination could be traced to septic effluent. PFAS contamination signatures in groundwater were similar to those in the nearby lake surface water, indicating PFAS contamination in the lake from nearby septic system discharge.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u="sng">
                <a:solidFill>
                  <a:schemeClr val="hlink"/>
                </a:solidFill>
                <a:hlinkClick r:id="rId3"/>
              </a:rPr>
              <a:t>https://onlinelibrary-wiley-com.ezp2.lib.umn.edu/doi/full/10.1002/rem.70001</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3ab109e576a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3ab109e576a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Maximum concentrations and number of concentrations exceeding comparison criteria. As shown, PFAS was detected consistently in all water sample types, usually exceeding comparison criteria. PFAS numbers are consistently higher in groundwater and wellwater compared to surface water samples, supporting the idea of leaching from underground sources such as septic systems. </a:t>
            </a:r>
            <a:endParaRPr/>
          </a:p>
          <a:p>
            <a:pPr marL="0" lvl="0" indent="0" algn="l" rtl="0">
              <a:spcBef>
                <a:spcPts val="0"/>
              </a:spcBef>
              <a:spcAft>
                <a:spcPts val="0"/>
              </a:spcAft>
              <a:buNone/>
            </a:pPr>
            <a:r>
              <a:rPr lang="en" u="sng">
                <a:solidFill>
                  <a:schemeClr val="hlink"/>
                </a:solidFill>
                <a:hlinkClick r:id="rId3"/>
              </a:rPr>
              <a:t>https://onlinelibrary-wiley-com.ezp2.lib.umn.edu/doi/full/10.1002/rem.70001</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aa23ab4b55_0_1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aa23ab4b55_0_1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Often called forever chemicals because some of them do not naturally break down in the environment</a:t>
            </a:r>
            <a:endParaRPr dirty="0"/>
          </a:p>
          <a:p>
            <a:pPr marL="0" lvl="0" indent="0" algn="l" rtl="0">
              <a:spcBef>
                <a:spcPts val="0"/>
              </a:spcBef>
              <a:spcAft>
                <a:spcPts val="0"/>
              </a:spcAft>
              <a:buNone/>
            </a:pPr>
            <a:r>
              <a:rPr lang="en" dirty="0"/>
              <a:t>Extremely stable chemicals due to their chemical structure. Known for their resistance to oil, water, and stains which leads to its use in a lot of consumer products. </a:t>
            </a:r>
            <a:endParaRPr dirty="0"/>
          </a:p>
          <a:p>
            <a:pPr marL="0" lvl="0" indent="0" algn="l" rtl="0">
              <a:spcBef>
                <a:spcPts val="0"/>
              </a:spcBef>
              <a:spcAft>
                <a:spcPts val="0"/>
              </a:spcAft>
              <a:buNone/>
            </a:pPr>
            <a:r>
              <a:rPr lang="en" dirty="0"/>
              <a:t>The chemical structure makes for a very persistent, mobile chemical with lots of potential for bioaccumulation in humans, livestock, and aquatic life. </a:t>
            </a:r>
            <a:endParaRPr dirty="0"/>
          </a:p>
          <a:p>
            <a:pPr marL="0" lvl="0" indent="0" algn="l" rtl="0">
              <a:spcBef>
                <a:spcPts val="0"/>
              </a:spcBef>
              <a:spcAft>
                <a:spcPts val="0"/>
              </a:spcAft>
              <a:buNone/>
            </a:pPr>
            <a:r>
              <a:rPr lang="en" u="sng" dirty="0">
                <a:solidFill>
                  <a:schemeClr val="hlink"/>
                </a:solidFill>
                <a:hlinkClick r:id="rId3"/>
              </a:rPr>
              <a:t>https://www.onsiteinstaller.com/editorial/2025/03/pfas-and-septic-systems</a:t>
            </a:r>
            <a:endParaRPr dirty="0"/>
          </a:p>
          <a:p>
            <a:pPr marL="0" lvl="0" indent="0" algn="l" rtl="0">
              <a:spcBef>
                <a:spcPts val="0"/>
              </a:spcBef>
              <a:spcAft>
                <a:spcPts val="0"/>
              </a:spcAft>
              <a:buNone/>
            </a:pPr>
            <a:r>
              <a:rPr lang="en" u="sng" dirty="0">
                <a:solidFill>
                  <a:schemeClr val="hlink"/>
                </a:solidFill>
                <a:hlinkClick r:id="rId4"/>
              </a:rPr>
              <a:t>https://www.sciencedirect.com/science/article/pii/S0013935125014495?via%3Dihub</a:t>
            </a:r>
            <a:endParaRPr dirty="0"/>
          </a:p>
          <a:p>
            <a:pPr marL="0" lvl="0" indent="0" algn="l" rtl="0">
              <a:spcBef>
                <a:spcPts val="0"/>
              </a:spcBef>
              <a:spcAft>
                <a:spcPts val="0"/>
              </a:spcAft>
              <a:buNone/>
            </a:pPr>
            <a:r>
              <a:rPr lang="en" dirty="0"/>
              <a:t>Image credit: </a:t>
            </a:r>
            <a:r>
              <a:rPr lang="en" u="sng" dirty="0">
                <a:solidFill>
                  <a:schemeClr val="hlink"/>
                </a:solidFill>
                <a:hlinkClick r:id="rId5"/>
              </a:rPr>
              <a:t>https://waterpros.net/bioaccumulation-of-water-contaminants/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ab109e576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3ab109e576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Septic Tracers in private wellwater supplies. This data shows a positive correlation between presence of septic tracers and PFAS concentrations in private wellwater supplies, which supports the idea that PFAS contamination is caused by septic leaching. </a:t>
            </a:r>
            <a:endParaRPr/>
          </a:p>
          <a:p>
            <a:pPr marL="0" lvl="0" indent="0" algn="l" rtl="0">
              <a:spcBef>
                <a:spcPts val="0"/>
              </a:spcBef>
              <a:spcAft>
                <a:spcPts val="0"/>
              </a:spcAft>
              <a:buNone/>
            </a:pPr>
            <a:r>
              <a:rPr lang="en" u="sng">
                <a:solidFill>
                  <a:schemeClr val="hlink"/>
                </a:solidFill>
                <a:hlinkClick r:id="rId3"/>
              </a:rPr>
              <a:t>https://onlinelibrary-wiley-com.ezp2.lib.umn.edu/doi/full/10.1002/rem.70001</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3ab109e576a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3ab109e576a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at the Onsite Sewage Treatment Program, working with the University of Minnesota in collaboration with the Minnesota Department of Transportation, conducted a study to focus on characterizing rest area septage. Compared to residential septage it receives only toilet flushing and sink usage, so it’s makeup and characteristics could be completely different and require different regulations. The goal was to measure a large variety of characteristics from many sites around MN. One of these being PFAS levels, to find how common PFAS contamination is in septage and identify possible sources based on the type(s) of PFAS compounds present.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3ab109e57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3ab109e57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tested 25 total rest areas by sampling from the first septic tank during biannual or annual system maintenance, when the tanks were getting pumped, to ensure a well mixed, representative sample of each. These sites are unique as septic systems since they are only comprised of hand washing and toilet flushing wastewater, not any other usual uses from households. Of the 25 sites, all were tested for biological oxygen demand, chemical oxygen demand, total suspended solids, total kjeldahl nitrogen, total phosphorus, and pH. Five sites were sampled for 40 notable PFAS compounds. Sites were also sampled for various other factors like mercury, oil and grease, other metals, and ammonia. These tests could help identify patterns of makeup of septage which could be helpful for isolating responses from solely PFAS contamination.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3ab109e576a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3ab109e576a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Research results of test criteria besides PFAS were analyzed by collecting statistical figures and comparing to EPA standards.</a:t>
            </a:r>
            <a:endParaRPr/>
          </a:p>
          <a:p>
            <a:pPr marL="0" lvl="0" indent="0" algn="l" rtl="0">
              <a:spcBef>
                <a:spcPts val="0"/>
              </a:spcBef>
              <a:spcAft>
                <a:spcPts val="0"/>
              </a:spcAft>
              <a:buNone/>
            </a:pPr>
            <a:r>
              <a:rPr lang="en"/>
              <a:t>PFAS concentrations were only detectable at 3 of the 5 sites sampled, with 12 different compounds at Goose Creek, 13 at St Croix, and 14 at Grand Portage. All three showed varying concentrations of different compounds, but St Croix showed a much higher total concentration of PFAS, with 746.6 ng/L compared to Goose Creek’s 240.73 ng/L and Grand Portage’s 91.2 ng/L</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ab109e576a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3ab109e576a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graph comparing PFAS concentrations found in MN raw sewage to those found in this study. Many PFAS compounds and even total PFAS are seen to be significantly higher in St Croix septage than average MN sewage. Goose Creek showed a high level of one specific PFAS compound, the one possibly caused by recent construction or cosmetics in the septic, but shows less than MN sewage average for all the rest of the PFAS compounds.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3ab109e576a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3ab109e576a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One field that is fairly new to being researched is the study of biosolids and PFAS, which was studied in Miami using centrifugation and digestion to see what percentage of PFAS stays with the solids and which move with the liquid. </a:t>
            </a:r>
            <a:endParaRPr>
              <a:solidFill>
                <a:schemeClr val="dk1"/>
              </a:solidFill>
            </a:endParaRPr>
          </a:p>
          <a:p>
            <a:pPr marL="0" lvl="0" indent="0" algn="l" rtl="0">
              <a:spcBef>
                <a:spcPts val="0"/>
              </a:spcBef>
              <a:spcAft>
                <a:spcPts val="0"/>
              </a:spcAft>
              <a:buNone/>
            </a:pPr>
            <a:r>
              <a:rPr lang="en"/>
              <a:t>This study set out to characterize the movement of PFAS in biosolids during different treatment methods prior to land application. Then they used this data to identify how PFAS will move once applied to the land and which treatment(s) are best to prevent leaching of PFAS into the nearby environment. </a:t>
            </a:r>
            <a:endParaRPr/>
          </a:p>
        </p:txBody>
      </p:sp>
    </p:spTree>
    <p:extLst>
      <p:ext uri="{BB962C8B-B14F-4D97-AF65-F5344CB8AC3E}">
        <p14:creationId xmlns:p14="http://schemas.microsoft.com/office/powerpoint/2010/main" val="4113618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3ab109e576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3ab109e576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this study sludge samples were collected from two treatment plants with similar treatment processes of mixing the waste activated sludge with polymer, sending to gravity thickeners, stabilizing in anaerobic digestion, and finally dewatering via centrifugation. </a:t>
            </a:r>
            <a:endParaRPr dirty="0"/>
          </a:p>
          <a:p>
            <a:pPr marL="0" lvl="0" indent="0" algn="l" rtl="0">
              <a:spcBef>
                <a:spcPts val="0"/>
              </a:spcBef>
              <a:spcAft>
                <a:spcPts val="0"/>
              </a:spcAft>
              <a:buClr>
                <a:schemeClr val="dk1"/>
              </a:buClr>
              <a:buSzPts val="1100"/>
              <a:buFont typeface="Arial"/>
              <a:buNone/>
            </a:pPr>
            <a:r>
              <a:rPr lang="en" dirty="0">
                <a:solidFill>
                  <a:schemeClr val="dk1"/>
                </a:solidFill>
              </a:rPr>
              <a:t>Sludge samples were collected after thickening, digestion, and dewatering and tested for total, fixed, and volatile solids. These samples were then rewatered with deionized water to ensure that leaching was not due to any substances in the water but from the materials themselves, giving insight into how the materials would leach from irrigation or rainwater. Then they were mixed for 300 days, centrifuged for 30 minutes at 4,500 RPM, carefully decanted into solid and liquid then analyzed for 40 PFAS.</a:t>
            </a:r>
          </a:p>
          <a:p>
            <a:pPr marL="0" lvl="0" indent="0" algn="l" rtl="0">
              <a:spcBef>
                <a:spcPts val="0"/>
              </a:spcBef>
              <a:spcAft>
                <a:spcPts val="0"/>
              </a:spcAft>
              <a:buNone/>
            </a:pPr>
            <a:r>
              <a:rPr lang="en" u="sng" dirty="0">
                <a:solidFill>
                  <a:schemeClr val="hlink"/>
                </a:solidFill>
                <a:hlinkClick r:id="rId3"/>
              </a:rPr>
              <a:t>https://www.sciencedirect.com/science/article/pii/S0301479724023818?casa_token=sIhbjONINAQAAAAA:4qNbpG7C-ZKTAXJ-klYd_ZJsXKldzKqRXQbzSK6WqYYdDTRm6qya50G57_eXquQUUYj953yE430</a:t>
            </a:r>
            <a:endParaRPr dirty="0"/>
          </a:p>
        </p:txBody>
      </p:sp>
    </p:spTree>
    <p:extLst>
      <p:ext uri="{BB962C8B-B14F-4D97-AF65-F5344CB8AC3E}">
        <p14:creationId xmlns:p14="http://schemas.microsoft.com/office/powerpoint/2010/main" val="35682215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3ab109e576a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3ab109e576a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PFAS movement after land application depended on the type of PFAS compound, with solubility and affinity for soil organic matter being the primary deciding behaviors. PFAS levels in dewatered biosolids were lower compared to samples from thickener and digestion. Results suggest that 24 of the 40 PFAS compounds studied were mobile and highly soluble, meaning a number can be removed from biosolids before land application, preventing bioaccumulation in soils and surrounding plants, water, and animals. A number cannot be removed, however, so care must be taken with application. Those removed from the solids into liquid phase were not reabsorbed into the sludge at any point.</a:t>
            </a:r>
            <a:endParaRPr/>
          </a:p>
          <a:p>
            <a:pPr marL="0" lvl="0" indent="0" algn="l" rtl="0">
              <a:spcBef>
                <a:spcPts val="0"/>
              </a:spcBef>
              <a:spcAft>
                <a:spcPts val="0"/>
              </a:spcAft>
              <a:buClr>
                <a:schemeClr val="dk1"/>
              </a:buClr>
              <a:buSzPts val="1100"/>
              <a:buFont typeface="Arial"/>
              <a:buNone/>
            </a:pPr>
            <a:r>
              <a:rPr lang="en" u="sng">
                <a:solidFill>
                  <a:schemeClr val="hlink"/>
                </a:solidFill>
                <a:hlinkClick r:id="rId3"/>
              </a:rPr>
              <a:t>https://www.sciencedirect.com/science/article/pii/S0301479724023818?casa_token=sIhbjONINAQAAAAA:4qNbpG7C-ZKTAXJ-klYd_ZJsXKldzKqRXQbzSK6WqYYdDTRm6qya50G57_eXquQUUYj953yE430</a:t>
            </a:r>
            <a:endParaRPr/>
          </a:p>
        </p:txBody>
      </p:sp>
    </p:spTree>
    <p:extLst>
      <p:ext uri="{BB962C8B-B14F-4D97-AF65-F5344CB8AC3E}">
        <p14:creationId xmlns:p14="http://schemas.microsoft.com/office/powerpoint/2010/main" val="4192530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3ab109e576a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3ab109e576a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showing the total amount of PFAS present in leachate vs solids from different types of treatment. Left being the Southern district plant and right being the central district plant. Significant difference in PFAS present to start with can be attributed to the southern district wastewater treatment plant getting runoff leachate from a nearby landfill.</a:t>
            </a:r>
            <a:endParaRPr/>
          </a:p>
          <a:p>
            <a:pPr marL="0" lvl="0" indent="0" algn="l" rtl="0">
              <a:spcBef>
                <a:spcPts val="0"/>
              </a:spcBef>
              <a:spcAft>
                <a:spcPts val="0"/>
              </a:spcAft>
              <a:buClr>
                <a:schemeClr val="dk1"/>
              </a:buClr>
              <a:buSzPts val="1100"/>
              <a:buFont typeface="Arial"/>
              <a:buNone/>
            </a:pPr>
            <a:r>
              <a:rPr lang="en" u="sng">
                <a:solidFill>
                  <a:schemeClr val="hlink"/>
                </a:solidFill>
                <a:hlinkClick r:id="rId3"/>
              </a:rPr>
              <a:t>https://www.sciencedirect.com/science/article/pii/S0301479724023818?casa_token=sIhbjONINAQAAAAA:4qNbpG7C-ZKTAXJ-klYd_ZJsXKldzKqRXQbzSK6WqYYdDTRm6qya50G57_eXquQUUYj953yE430</a:t>
            </a:r>
            <a:endParaRPr/>
          </a:p>
        </p:txBody>
      </p:sp>
    </p:spTree>
    <p:extLst>
      <p:ext uri="{BB962C8B-B14F-4D97-AF65-F5344CB8AC3E}">
        <p14:creationId xmlns:p14="http://schemas.microsoft.com/office/powerpoint/2010/main" val="1044697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ab109e576a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3ab109e576a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 graph showing all the different types of PFAS and splitting them into four categories based on solubility and affinity for soil organic matter. The PFAS shown in area (1) have low solubilities and high affinity for the soil, indicating that they are likely to accumulate in soil over time where biosolids are applied. The PFAS shown in area (2) have high solubilities and low affinity for the soil, suggesting that they can easily dissolve in water and be mobilized as the water flows through the soil. The PFAS shown in area (3) have high solubilities but also high soil affinity; therefore, they are likely to dissolve but reabsorbed by soil. They would be slowly moving through the soil due to their high affinity for soil organic matter. In the area (4), only one PFAS compound is present, corresponding to low solubility and low soil affinity. This indicates that PFAS in this area would accumulate in soil due to their low ability for movement.</a:t>
            </a:r>
            <a:endParaRPr dirty="0"/>
          </a:p>
          <a:p>
            <a:pPr marL="0" lvl="0" indent="0" algn="l" rtl="0">
              <a:spcBef>
                <a:spcPts val="0"/>
              </a:spcBef>
              <a:spcAft>
                <a:spcPts val="0"/>
              </a:spcAft>
              <a:buClr>
                <a:schemeClr val="dk1"/>
              </a:buClr>
              <a:buSzPts val="1100"/>
              <a:buFont typeface="Arial"/>
              <a:buNone/>
            </a:pPr>
            <a:r>
              <a:rPr lang="en" u="sng" dirty="0">
                <a:solidFill>
                  <a:schemeClr val="hlink"/>
                </a:solidFill>
                <a:hlinkClick r:id="rId3"/>
              </a:rPr>
              <a:t>https://www.sciencedirect.com/science/article/pii/S0301479724023818?casa_token=sIhbjONINAQAAAAA:4qNbpG7C-ZKTAXJ-klYd_ZJsXKldzKqRXQbzSK6WqYYdDTRm6qya50G57_eXquQUUYj953yE430</a:t>
            </a:r>
            <a:endParaRPr dirty="0"/>
          </a:p>
        </p:txBody>
      </p:sp>
    </p:spTree>
    <p:extLst>
      <p:ext uri="{BB962C8B-B14F-4D97-AF65-F5344CB8AC3E}">
        <p14:creationId xmlns:p14="http://schemas.microsoft.com/office/powerpoint/2010/main" val="391280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aa23ab4b55_0_1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aa23ab4b55_0_1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PFAS is synthetically made to use in products created by humans and it doesn’t exist naturally in any large quantity. The list of products PFAS are in is shockingly long. </a:t>
            </a:r>
            <a:endParaRPr dirty="0"/>
          </a:p>
          <a:p>
            <a:pPr marL="0" lvl="0" indent="0" algn="l" rtl="0">
              <a:spcBef>
                <a:spcPts val="0"/>
              </a:spcBef>
              <a:spcAft>
                <a:spcPts val="0"/>
              </a:spcAft>
              <a:buNone/>
            </a:pPr>
            <a:r>
              <a:rPr lang="en" dirty="0"/>
              <a:t>To start, moisture proof or grease resistant food packaging, single use plates and bowls and coated paper, especially microwave popcorn bags. Household products such as stain resistant upholstery and carpet, waterproof clothing, nonstick cookware, cleaning products, varnish, paint, and sealant all often contain PFAS. Personal care products such as floss, shampoo, nail polish, shaving cream, cosmetics, and sunscreen also often contain PFAS. Electronics such as cables, phones, digital cameras, and printers. Firefighting Foams, often used commercially at airports and military bases, are a source of PFAS going directly into waterways. Medical equipment such as catheters, tubes, grafts, inhalers, needles, and surgical sheets. Industrial equipment such as agricultural covers for greenhouses, car finishes, cements, tanks, pipes, glass, and radar systems. All of these things compound and end up getting into the soil, plants, and water, which leads to it getting into livestock, crops, and aquatic life, meaning it all ends up in our food and drinking water as well.</a:t>
            </a:r>
            <a:endParaRPr dirty="0"/>
          </a:p>
          <a:p>
            <a:pPr marL="0" lvl="0" indent="0" algn="l" rtl="0">
              <a:spcBef>
                <a:spcPts val="0"/>
              </a:spcBef>
              <a:spcAft>
                <a:spcPts val="0"/>
              </a:spcAft>
              <a:buNone/>
            </a:pPr>
            <a:r>
              <a:rPr lang="en" u="sng" dirty="0">
                <a:solidFill>
                  <a:schemeClr val="hlink"/>
                </a:solidFill>
                <a:hlinkClick r:id="rId3"/>
              </a:rPr>
              <a:t>https://scitechdaily.com/forever-chemicals-found-in-97-of-children-concerning-new-study-reveals/</a:t>
            </a:r>
            <a:endParaRPr dirty="0"/>
          </a:p>
          <a:p>
            <a:pPr marL="0" lvl="0" indent="0" algn="l" rtl="0">
              <a:spcBef>
                <a:spcPts val="0"/>
              </a:spcBef>
              <a:spcAft>
                <a:spcPts val="0"/>
              </a:spcAft>
              <a:buNone/>
            </a:pPr>
            <a:r>
              <a:rPr lang="en" u="sng" dirty="0">
                <a:solidFill>
                  <a:schemeClr val="hlink"/>
                </a:solidFill>
                <a:hlinkClick r:id="rId4"/>
              </a:rPr>
              <a:t>https://www.onsiteinstaller.com/editorial/2025/03/pfas-and-septic-systems</a:t>
            </a:r>
            <a:endParaRPr dirty="0"/>
          </a:p>
          <a:p>
            <a:pPr marL="0" lvl="0" indent="0" algn="l" rtl="0">
              <a:spcBef>
                <a:spcPts val="0"/>
              </a:spcBef>
              <a:spcAft>
                <a:spcPts val="0"/>
              </a:spcAft>
              <a:buNone/>
            </a:pPr>
            <a:r>
              <a:rPr lang="en" u="sng" dirty="0">
                <a:solidFill>
                  <a:schemeClr val="hlink"/>
                </a:solidFill>
                <a:hlinkClick r:id="rId5"/>
              </a:rPr>
              <a:t>https://www.mdpi.com/2673-4672/4/1/9</a:t>
            </a:r>
            <a:endParaRPr dirty="0"/>
          </a:p>
          <a:p>
            <a:pPr marL="0" lvl="0" indent="0" algn="l" rtl="0">
              <a:spcBef>
                <a:spcPts val="0"/>
              </a:spcBef>
              <a:spcAft>
                <a:spcPts val="0"/>
              </a:spcAft>
              <a:buClr>
                <a:schemeClr val="dk1"/>
              </a:buClr>
              <a:buSzPts val="1100"/>
              <a:buFont typeface="Arial"/>
              <a:buNone/>
            </a:pPr>
            <a:r>
              <a:rPr lang="en" dirty="0"/>
              <a:t>Image source: </a:t>
            </a:r>
            <a:r>
              <a:rPr lang="en" u="sng" dirty="0">
                <a:solidFill>
                  <a:schemeClr val="hlink"/>
                </a:solidFill>
                <a:hlinkClick r:id="rId6"/>
              </a:rPr>
              <a:t>https://greenwoodcpw.com/understanding-pfas/</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0103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3aa23ab4b55_0_1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3aa23ab4b55_0_1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All of this research is very new and upcoming so there is still a lot that needs to be discovered and looked into. Many research results leave questions to be answered. These include more focus on biosolids and PFAS, filtration of PFAS from drinking water using reverse osmosis, ion exchange resins, or charcoal, PFAS in water from non-potable sources and soils, filtration of PFAS from septic effluent to prevent leaching, and more information on the transport of PFAS in onsite wastewater treatment systems. </a:t>
            </a:r>
            <a:endParaRPr dirty="0"/>
          </a:p>
          <a:p>
            <a:pPr marL="0" lvl="0" indent="0" algn="l" rtl="0">
              <a:spcBef>
                <a:spcPts val="0"/>
              </a:spcBef>
              <a:spcAft>
                <a:spcPts val="0"/>
              </a:spcAft>
              <a:buNone/>
            </a:pPr>
            <a:r>
              <a:rPr lang="en" dirty="0"/>
              <a:t>Additionally once more information is gathered on these topics, regulation can be added to reduce PFAS contamination from onsite wastewater treatment systems.</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3ab109e576a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3ab109e576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3ab109e576a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3ab109e576a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3ab109e576a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3ab109e576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3aa23ab4b55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3aa23ab4b55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Pradeep </a:t>
            </a:r>
            <a:r>
              <a:rPr lang="en-US" dirty="0" err="1"/>
              <a:t>Dewapriya</a:t>
            </a:r>
            <a:r>
              <a:rPr lang="en-US" dirty="0"/>
              <a:t>, et al. Per- and polyfluoroalkyl substances (PFAS) in consumer products: Current knowledge and research gaps, Journal of Hazardous Materials Letters, Volume 4, 2023,100086, ISSN 2666-9110</a:t>
            </a:r>
          </a:p>
        </p:txBody>
      </p:sp>
    </p:spTree>
    <p:extLst>
      <p:ext uri="{BB962C8B-B14F-4D97-AF65-F5344CB8AC3E}">
        <p14:creationId xmlns:p14="http://schemas.microsoft.com/office/powerpoint/2010/main" val="1761652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ab109e576a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3ab109e576a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prevent health risks, the Environmental Protection Agency put forth regulations in April of 2024 for the maximum contaminant levels for six PFAS compounds. The first two are very commonly used as heat and water resistant additives, but the EPA has deemed them harmful enough for a low maximum contaminant level of 4 parts per trillion. The next three are a little less harmful by EPA standards, with a maximum contaminant level of 10 parts per trillion, and are often used as replacements for the first two as grease and water resistant materials. The last EPA standard is to assess the harm of different combinations of these and other PFAS compounds, for which they use a hazard index. Compliance with the EPA standards is determined based on an annual average of samples from the site location. PFAS are a relatively up and coming area of study, with new research coming out all the time, so these regulations will most likely change as more information comes to light. </a:t>
            </a:r>
            <a:endParaRPr dirty="0"/>
          </a:p>
          <a:p>
            <a:pPr marL="0" lvl="0" indent="0" algn="l" rtl="0">
              <a:spcBef>
                <a:spcPts val="0"/>
              </a:spcBef>
              <a:spcAft>
                <a:spcPts val="0"/>
              </a:spcAft>
              <a:buNone/>
            </a:pPr>
            <a:r>
              <a:rPr lang="en" u="sng" dirty="0">
                <a:solidFill>
                  <a:schemeClr val="hlink"/>
                </a:solidFill>
                <a:hlinkClick r:id="rId3"/>
              </a:rPr>
              <a:t>https://www.epa.gov/sdwa/and-polyfluoroalkyl-substances-pfas</a:t>
            </a:r>
            <a:endParaRPr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2461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ab109e576a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ab109e576a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Harmful impacts seen on humans from areas where significant PFAS contamination in waterways was found included immune function, autoimmune diseases, hepatotoxicity or liver damage, increased chances of cancer, decreased fertility, toxic developmental effects, and some lead to lower response to some vaccines. Harmful impacts seen on monkeys when tested were seen to be similar. Farmers in maine who inherited a farm previously using biosolids tainted with pfas were found to have higher pfas levels in their blood than employees at PFAS manufacturers. This has lead to further EPA evaluation into pfas levels of sewage sludge before it gets treated and used as biosolids. </a:t>
            </a:r>
            <a:endParaRPr dirty="0"/>
          </a:p>
          <a:p>
            <a:pPr marL="0" lvl="0" indent="0" algn="l" rtl="0">
              <a:spcBef>
                <a:spcPts val="0"/>
              </a:spcBef>
              <a:spcAft>
                <a:spcPts val="0"/>
              </a:spcAft>
              <a:buNone/>
            </a:pPr>
            <a:r>
              <a:rPr lang="en" u="sng" dirty="0">
                <a:solidFill>
                  <a:schemeClr val="hlink"/>
                </a:solidFill>
                <a:hlinkClick r:id="rId3"/>
              </a:rPr>
              <a:t>https://www.sciencedirect.com/science/article/pii/S0048969723017424?casa_token=pUoz5ywsx0oAAAAA:gvni4TvPsxsA7_OWGcHfueuLkeuj7k5MLxCVavPm_RZVHeMMLjMwplrlDm10wYAHdetw7gh_fec</a:t>
            </a:r>
            <a:endParaRPr dirty="0"/>
          </a:p>
          <a:p>
            <a:pPr marL="0" lvl="0" indent="0" algn="l" rtl="0">
              <a:spcBef>
                <a:spcPts val="0"/>
              </a:spcBef>
              <a:spcAft>
                <a:spcPts val="0"/>
              </a:spcAft>
              <a:buNone/>
            </a:pPr>
            <a:r>
              <a:rPr lang="en-US" dirty="0"/>
              <a:t>https://www.theguardian.com/environment/2022/mar/22/i-dont-know-how-well-survive-the-farmers-facing-ruin-in-americas-forever-chemicals-crisis</a:t>
            </a:r>
          </a:p>
          <a:p>
            <a:pPr marL="0" lvl="0" indent="0" algn="l" rtl="0">
              <a:spcBef>
                <a:spcPts val="0"/>
              </a:spcBef>
              <a:spcAft>
                <a:spcPts val="0"/>
              </a:spcAft>
              <a:buNone/>
            </a:pPr>
            <a:r>
              <a:rPr lang="en-US" dirty="0"/>
              <a:t>https://www.atsdr.cdc.gov/pfas/about/health-effects.html</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aa23ab4b55_0_1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aa23ab4b55_0_1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those products from the home and industry go into the landfill or into sewage. These go into wastewater treatment and the biosolids and treated water go into the soil, surface water, and groundwater. Then the PFAS accumulates into the plants and water, which impact the livestock, crops, and aquatic life which provide humans with food. Air and water pollution of PFAS also accumulates in humans along with the impact from food and products used frequently.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title only">
  <p:cSld name="BLANK_1_1_1_1">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61975" y="957403"/>
            <a:ext cx="5627400" cy="587700"/>
          </a:xfrm>
          <a:prstGeom prst="rect">
            <a:avLst/>
          </a:prstGeom>
        </p:spPr>
        <p:txBody>
          <a:bodyPr spcFirstLastPara="1" wrap="square" lIns="0" tIns="0" rIns="0" bIns="0" anchor="t" anchorCtr="0">
            <a:noAutofit/>
          </a:bodyPr>
          <a:lstStyle>
            <a:lvl1pPr lvl="0">
              <a:lnSpc>
                <a:spcPct val="90000"/>
              </a:lnSpc>
              <a:spcBef>
                <a:spcPts val="0"/>
              </a:spcBef>
              <a:spcAft>
                <a:spcPts val="0"/>
              </a:spcAft>
              <a:buNone/>
              <a:defRPr sz="3600"/>
            </a:lvl1pPr>
            <a:lvl2pPr lvl="1">
              <a:lnSpc>
                <a:spcPct val="90000"/>
              </a:lnSpc>
              <a:spcBef>
                <a:spcPts val="0"/>
              </a:spcBef>
              <a:spcAft>
                <a:spcPts val="0"/>
              </a:spcAft>
              <a:buNone/>
              <a:defRPr/>
            </a:lvl2pPr>
            <a:lvl3pPr lvl="2">
              <a:lnSpc>
                <a:spcPct val="90000"/>
              </a:lnSpc>
              <a:spcBef>
                <a:spcPts val="0"/>
              </a:spcBef>
              <a:spcAft>
                <a:spcPts val="0"/>
              </a:spcAft>
              <a:buNone/>
              <a:defRPr/>
            </a:lvl3pPr>
            <a:lvl4pPr lvl="3">
              <a:lnSpc>
                <a:spcPct val="90000"/>
              </a:lnSpc>
              <a:spcBef>
                <a:spcPts val="0"/>
              </a:spcBef>
              <a:spcAft>
                <a:spcPts val="0"/>
              </a:spcAft>
              <a:buNone/>
              <a:defRPr/>
            </a:lvl4pPr>
            <a:lvl5pPr lvl="4">
              <a:lnSpc>
                <a:spcPct val="90000"/>
              </a:lnSpc>
              <a:spcBef>
                <a:spcPts val="0"/>
              </a:spcBef>
              <a:spcAft>
                <a:spcPts val="0"/>
              </a:spcAft>
              <a:buNone/>
              <a:defRPr/>
            </a:lvl5pPr>
            <a:lvl6pPr lvl="5">
              <a:lnSpc>
                <a:spcPct val="90000"/>
              </a:lnSpc>
              <a:spcBef>
                <a:spcPts val="0"/>
              </a:spcBef>
              <a:spcAft>
                <a:spcPts val="0"/>
              </a:spcAft>
              <a:buNone/>
              <a:defRPr/>
            </a:lvl6pPr>
            <a:lvl7pPr lvl="6">
              <a:lnSpc>
                <a:spcPct val="90000"/>
              </a:lnSpc>
              <a:spcBef>
                <a:spcPts val="0"/>
              </a:spcBef>
              <a:spcAft>
                <a:spcPts val="0"/>
              </a:spcAft>
              <a:buNone/>
              <a:defRPr/>
            </a:lvl7pPr>
            <a:lvl8pPr lvl="7">
              <a:lnSpc>
                <a:spcPct val="90000"/>
              </a:lnSpc>
              <a:spcBef>
                <a:spcPts val="0"/>
              </a:spcBef>
              <a:spcAft>
                <a:spcPts val="0"/>
              </a:spcAft>
              <a:buNone/>
              <a:defRPr/>
            </a:lvl8pPr>
            <a:lvl9pPr lvl="8">
              <a:lnSpc>
                <a:spcPct val="90000"/>
              </a:lnSpc>
              <a:spcBef>
                <a:spcPts val="0"/>
              </a:spcBef>
              <a:spcAft>
                <a:spcPts val="0"/>
              </a:spcAft>
              <a:buNone/>
              <a:defRPr/>
            </a:lvl9pPr>
          </a:lstStyle>
          <a:p>
            <a:endParaRPr/>
          </a:p>
        </p:txBody>
      </p:sp>
      <p:sp>
        <p:nvSpPr>
          <p:cNvPr id="56" name="Google Shape;56;p14"/>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14"/>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our big ideas - Alt 1">
  <p:cSld name="BLANK_1_1_1_1_1_1_1_1_1_1_1_1_1_1_1_2">
    <p:bg>
      <p:bgPr>
        <a:solidFill>
          <a:schemeClr val="lt1"/>
        </a:solidFill>
        <a:effectLst/>
      </p:bgPr>
    </p:bg>
    <p:spTree>
      <p:nvGrpSpPr>
        <p:cNvPr id="1" name="Shape 142"/>
        <p:cNvGrpSpPr/>
        <p:nvPr/>
      </p:nvGrpSpPr>
      <p:grpSpPr>
        <a:xfrm>
          <a:off x="0" y="0"/>
          <a:ext cx="0" cy="0"/>
          <a:chOff x="0" y="0"/>
          <a:chExt cx="0" cy="0"/>
        </a:xfrm>
      </p:grpSpPr>
      <p:sp>
        <p:nvSpPr>
          <p:cNvPr id="143" name="Google Shape;143;p23"/>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23"/>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45" name="Google Shape;145;p23"/>
          <p:cNvSpPr txBox="1">
            <a:spLocks noGrp="1"/>
          </p:cNvSpPr>
          <p:nvPr>
            <p:ph type="body" idx="2"/>
          </p:nvPr>
        </p:nvSpPr>
        <p:spPr>
          <a:xfrm>
            <a:off x="7130875" y="3628800"/>
            <a:ext cx="1645800" cy="6801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
        <p:nvSpPr>
          <p:cNvPr id="146" name="Google Shape;146;p23"/>
          <p:cNvSpPr txBox="1">
            <a:spLocks noGrp="1"/>
          </p:cNvSpPr>
          <p:nvPr>
            <p:ph type="subTitle" idx="3"/>
          </p:nvPr>
        </p:nvSpPr>
        <p:spPr>
          <a:xfrm>
            <a:off x="7130875" y="2586820"/>
            <a:ext cx="1645800" cy="1524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a:endParaRPr/>
          </a:p>
        </p:txBody>
      </p:sp>
      <p:sp>
        <p:nvSpPr>
          <p:cNvPr id="147" name="Google Shape;147;p23"/>
          <p:cNvSpPr txBox="1">
            <a:spLocks noGrp="1"/>
          </p:cNvSpPr>
          <p:nvPr>
            <p:ph type="subTitle" idx="4"/>
          </p:nvPr>
        </p:nvSpPr>
        <p:spPr>
          <a:xfrm>
            <a:off x="7130875" y="2791120"/>
            <a:ext cx="1645800" cy="152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a:endParaRPr/>
          </a:p>
        </p:txBody>
      </p:sp>
      <p:sp>
        <p:nvSpPr>
          <p:cNvPr id="148" name="Google Shape;148;p23"/>
          <p:cNvSpPr txBox="1">
            <a:spLocks noGrp="1"/>
          </p:cNvSpPr>
          <p:nvPr>
            <p:ph type="body" idx="5"/>
          </p:nvPr>
        </p:nvSpPr>
        <p:spPr>
          <a:xfrm>
            <a:off x="4892138" y="3628800"/>
            <a:ext cx="1645800" cy="6801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
        <p:nvSpPr>
          <p:cNvPr id="149" name="Google Shape;149;p23"/>
          <p:cNvSpPr txBox="1">
            <a:spLocks noGrp="1"/>
          </p:cNvSpPr>
          <p:nvPr>
            <p:ph type="subTitle" idx="6"/>
          </p:nvPr>
        </p:nvSpPr>
        <p:spPr>
          <a:xfrm>
            <a:off x="4892138" y="2586820"/>
            <a:ext cx="1645800" cy="1524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a:endParaRPr/>
          </a:p>
        </p:txBody>
      </p:sp>
      <p:sp>
        <p:nvSpPr>
          <p:cNvPr id="150" name="Google Shape;150;p23"/>
          <p:cNvSpPr txBox="1">
            <a:spLocks noGrp="1"/>
          </p:cNvSpPr>
          <p:nvPr>
            <p:ph type="subTitle" idx="7"/>
          </p:nvPr>
        </p:nvSpPr>
        <p:spPr>
          <a:xfrm>
            <a:off x="4892138" y="2791120"/>
            <a:ext cx="1645800" cy="152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a:endParaRPr/>
          </a:p>
        </p:txBody>
      </p:sp>
      <p:sp>
        <p:nvSpPr>
          <p:cNvPr id="151" name="Google Shape;151;p23"/>
          <p:cNvSpPr txBox="1">
            <a:spLocks noGrp="1"/>
          </p:cNvSpPr>
          <p:nvPr>
            <p:ph type="body" idx="8"/>
          </p:nvPr>
        </p:nvSpPr>
        <p:spPr>
          <a:xfrm>
            <a:off x="2607050" y="3628800"/>
            <a:ext cx="1645800" cy="680100"/>
          </a:xfrm>
          <a:prstGeom prst="rect">
            <a:avLst/>
          </a:prstGeom>
        </p:spPr>
        <p:txBody>
          <a:bodyPr spcFirstLastPara="1" wrap="square" lIns="0" tIns="0" rIns="0" bIns="0" anchor="t" anchorCtr="0">
            <a:noAutofit/>
          </a:bodyPr>
          <a:lstStyle>
            <a:lvl1pPr marL="457200" lvl="0" indent="-2921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lnSpc>
                <a:spcPct val="100000"/>
              </a:lnSpc>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
        <p:nvSpPr>
          <p:cNvPr id="152" name="Google Shape;152;p23"/>
          <p:cNvSpPr txBox="1">
            <a:spLocks noGrp="1"/>
          </p:cNvSpPr>
          <p:nvPr>
            <p:ph type="subTitle" idx="9"/>
          </p:nvPr>
        </p:nvSpPr>
        <p:spPr>
          <a:xfrm>
            <a:off x="2607050" y="2586820"/>
            <a:ext cx="1645800" cy="1524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a:endParaRPr/>
          </a:p>
        </p:txBody>
      </p:sp>
      <p:sp>
        <p:nvSpPr>
          <p:cNvPr id="153" name="Google Shape;153;p23"/>
          <p:cNvSpPr txBox="1">
            <a:spLocks noGrp="1"/>
          </p:cNvSpPr>
          <p:nvPr>
            <p:ph type="subTitle" idx="13"/>
          </p:nvPr>
        </p:nvSpPr>
        <p:spPr>
          <a:xfrm>
            <a:off x="2607050" y="2791120"/>
            <a:ext cx="1645800" cy="152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a:endParaRPr/>
          </a:p>
        </p:txBody>
      </p:sp>
      <p:sp>
        <p:nvSpPr>
          <p:cNvPr id="154" name="Google Shape;154;p23"/>
          <p:cNvSpPr txBox="1">
            <a:spLocks noGrp="1"/>
          </p:cNvSpPr>
          <p:nvPr>
            <p:ph type="body" idx="14"/>
          </p:nvPr>
        </p:nvSpPr>
        <p:spPr>
          <a:xfrm>
            <a:off x="361975" y="3628800"/>
            <a:ext cx="1645800" cy="6801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
        <p:nvSpPr>
          <p:cNvPr id="155" name="Google Shape;155;p23"/>
          <p:cNvSpPr txBox="1">
            <a:spLocks noGrp="1"/>
          </p:cNvSpPr>
          <p:nvPr>
            <p:ph type="subTitle" idx="15"/>
          </p:nvPr>
        </p:nvSpPr>
        <p:spPr>
          <a:xfrm>
            <a:off x="361975" y="2586820"/>
            <a:ext cx="1645800" cy="1524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a:endParaRPr/>
          </a:p>
        </p:txBody>
      </p:sp>
      <p:sp>
        <p:nvSpPr>
          <p:cNvPr id="156" name="Google Shape;156;p23"/>
          <p:cNvSpPr txBox="1">
            <a:spLocks noGrp="1"/>
          </p:cNvSpPr>
          <p:nvPr>
            <p:ph type="subTitle" idx="16"/>
          </p:nvPr>
        </p:nvSpPr>
        <p:spPr>
          <a:xfrm>
            <a:off x="361975" y="2791120"/>
            <a:ext cx="1645800" cy="152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a:endParaRPr/>
          </a:p>
        </p:txBody>
      </p:sp>
      <p:sp>
        <p:nvSpPr>
          <p:cNvPr id="157" name="Google Shape;157;p23"/>
          <p:cNvSpPr txBox="1">
            <a:spLocks noGrp="1"/>
          </p:cNvSpPr>
          <p:nvPr>
            <p:ph type="subTitle" idx="17"/>
          </p:nvPr>
        </p:nvSpPr>
        <p:spPr>
          <a:xfrm>
            <a:off x="2490450" y="732775"/>
            <a:ext cx="4163100" cy="138600"/>
          </a:xfrm>
          <a:prstGeom prst="rect">
            <a:avLst/>
          </a:prstGeom>
        </p:spPr>
        <p:txBody>
          <a:bodyPr spcFirstLastPara="1" wrap="square" lIns="0" tIns="0" rIns="0" bIns="0" anchor="b" anchorCtr="0">
            <a:spAutoFit/>
          </a:bodyPr>
          <a:lstStyle>
            <a:lvl1pPr lvl="0" algn="ctr">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9pPr>
          </a:lstStyle>
          <a:p>
            <a:endParaRPr/>
          </a:p>
        </p:txBody>
      </p:sp>
      <p:sp>
        <p:nvSpPr>
          <p:cNvPr id="158" name="Google Shape;158;p23"/>
          <p:cNvSpPr txBox="1">
            <a:spLocks noGrp="1"/>
          </p:cNvSpPr>
          <p:nvPr>
            <p:ph type="title"/>
          </p:nvPr>
        </p:nvSpPr>
        <p:spPr>
          <a:xfrm>
            <a:off x="1406600" y="988557"/>
            <a:ext cx="6330900" cy="5877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None/>
              <a:defRPr sz="2200">
                <a:solidFill>
                  <a:schemeClr val="dk1"/>
                </a:solidFill>
              </a:defRPr>
            </a:lvl1pPr>
            <a:lvl2pPr lvl="1" algn="ctr">
              <a:lnSpc>
                <a:spcPct val="90000"/>
              </a:lnSpc>
              <a:spcBef>
                <a:spcPts val="0"/>
              </a:spcBef>
              <a:spcAft>
                <a:spcPts val="0"/>
              </a:spcAft>
              <a:buNone/>
              <a:defRPr sz="2200">
                <a:solidFill>
                  <a:schemeClr val="dk1"/>
                </a:solidFill>
              </a:defRPr>
            </a:lvl2pPr>
            <a:lvl3pPr lvl="2" algn="ctr">
              <a:lnSpc>
                <a:spcPct val="90000"/>
              </a:lnSpc>
              <a:spcBef>
                <a:spcPts val="0"/>
              </a:spcBef>
              <a:spcAft>
                <a:spcPts val="0"/>
              </a:spcAft>
              <a:buNone/>
              <a:defRPr sz="2200">
                <a:solidFill>
                  <a:schemeClr val="dk1"/>
                </a:solidFill>
              </a:defRPr>
            </a:lvl3pPr>
            <a:lvl4pPr lvl="3" algn="ctr">
              <a:lnSpc>
                <a:spcPct val="90000"/>
              </a:lnSpc>
              <a:spcBef>
                <a:spcPts val="0"/>
              </a:spcBef>
              <a:spcAft>
                <a:spcPts val="0"/>
              </a:spcAft>
              <a:buNone/>
              <a:defRPr sz="2200">
                <a:solidFill>
                  <a:schemeClr val="dk1"/>
                </a:solidFill>
              </a:defRPr>
            </a:lvl4pPr>
            <a:lvl5pPr lvl="4" algn="ctr">
              <a:lnSpc>
                <a:spcPct val="90000"/>
              </a:lnSpc>
              <a:spcBef>
                <a:spcPts val="0"/>
              </a:spcBef>
              <a:spcAft>
                <a:spcPts val="0"/>
              </a:spcAft>
              <a:buNone/>
              <a:defRPr sz="2200">
                <a:solidFill>
                  <a:schemeClr val="dk1"/>
                </a:solidFill>
              </a:defRPr>
            </a:lvl5pPr>
            <a:lvl6pPr lvl="5" algn="ctr">
              <a:lnSpc>
                <a:spcPct val="90000"/>
              </a:lnSpc>
              <a:spcBef>
                <a:spcPts val="0"/>
              </a:spcBef>
              <a:spcAft>
                <a:spcPts val="0"/>
              </a:spcAft>
              <a:buNone/>
              <a:defRPr sz="2200">
                <a:solidFill>
                  <a:schemeClr val="dk1"/>
                </a:solidFill>
              </a:defRPr>
            </a:lvl6pPr>
            <a:lvl7pPr lvl="6" algn="ctr">
              <a:lnSpc>
                <a:spcPct val="90000"/>
              </a:lnSpc>
              <a:spcBef>
                <a:spcPts val="0"/>
              </a:spcBef>
              <a:spcAft>
                <a:spcPts val="0"/>
              </a:spcAft>
              <a:buNone/>
              <a:defRPr sz="2200">
                <a:solidFill>
                  <a:schemeClr val="dk1"/>
                </a:solidFill>
              </a:defRPr>
            </a:lvl7pPr>
            <a:lvl8pPr lvl="7" algn="ctr">
              <a:lnSpc>
                <a:spcPct val="90000"/>
              </a:lnSpc>
              <a:spcBef>
                <a:spcPts val="0"/>
              </a:spcBef>
              <a:spcAft>
                <a:spcPts val="0"/>
              </a:spcAft>
              <a:buNone/>
              <a:defRPr sz="2200">
                <a:solidFill>
                  <a:schemeClr val="dk1"/>
                </a:solidFill>
              </a:defRPr>
            </a:lvl8pPr>
            <a:lvl9pPr lvl="8" algn="ctr">
              <a:lnSpc>
                <a:spcPct val="90000"/>
              </a:lnSpc>
              <a:spcBef>
                <a:spcPts val="0"/>
              </a:spcBef>
              <a:spcAft>
                <a:spcPts val="0"/>
              </a:spcAft>
              <a:buNone/>
              <a:defRPr sz="2200">
                <a:solidFill>
                  <a:schemeClr val="dk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
  <p:cSld name="CUSTOM_7_1_1_1_1_1_1_1_1_1_1_1_1_1_1_1_1">
    <p:bg>
      <p:bgPr>
        <a:solidFill>
          <a:schemeClr val="lt1"/>
        </a:solidFill>
        <a:effectLst/>
      </p:bgPr>
    </p:bg>
    <p:spTree>
      <p:nvGrpSpPr>
        <p:cNvPr id="1" name="Shape 159"/>
        <p:cNvGrpSpPr/>
        <p:nvPr/>
      </p:nvGrpSpPr>
      <p:grpSpPr>
        <a:xfrm>
          <a:off x="0" y="0"/>
          <a:ext cx="0" cy="0"/>
          <a:chOff x="0" y="0"/>
          <a:chExt cx="0" cy="0"/>
        </a:xfrm>
      </p:grpSpPr>
      <p:sp>
        <p:nvSpPr>
          <p:cNvPr id="160" name="Google Shape;160;p24"/>
          <p:cNvSpPr>
            <a:spLocks noGrp="1"/>
          </p:cNvSpPr>
          <p:nvPr>
            <p:ph type="pic" idx="2"/>
          </p:nvPr>
        </p:nvSpPr>
        <p:spPr>
          <a:xfrm>
            <a:off x="4587725" y="-8750"/>
            <a:ext cx="4572000" cy="5152200"/>
          </a:xfrm>
          <a:prstGeom prst="rect">
            <a:avLst/>
          </a:prstGeom>
          <a:noFill/>
          <a:ln>
            <a:noFill/>
          </a:ln>
        </p:spPr>
        <p:txBody>
          <a:bodyPr/>
          <a:lstStyle/>
          <a:p>
            <a:endParaRPr lang="en-US"/>
          </a:p>
        </p:txBody>
      </p:sp>
      <p:sp>
        <p:nvSpPr>
          <p:cNvPr id="161" name="Google Shape;161;p24"/>
          <p:cNvSpPr txBox="1">
            <a:spLocks noGrp="1"/>
          </p:cNvSpPr>
          <p:nvPr>
            <p:ph type="title"/>
          </p:nvPr>
        </p:nvSpPr>
        <p:spPr>
          <a:xfrm>
            <a:off x="361975" y="923525"/>
            <a:ext cx="3860100" cy="5877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None/>
              <a:defRPr sz="4200">
                <a:solidFill>
                  <a:schemeClr val="dk1"/>
                </a:solidFill>
              </a:defRPr>
            </a:lvl1pPr>
            <a:lvl2pPr lvl="1" algn="ctr">
              <a:lnSpc>
                <a:spcPct val="115000"/>
              </a:lnSpc>
              <a:spcBef>
                <a:spcPts val="0"/>
              </a:spcBef>
              <a:spcAft>
                <a:spcPts val="0"/>
              </a:spcAft>
              <a:buNone/>
              <a:defRPr>
                <a:solidFill>
                  <a:schemeClr val="dk1"/>
                </a:solidFill>
              </a:defRPr>
            </a:lvl2pPr>
            <a:lvl3pPr lvl="2" algn="ctr">
              <a:lnSpc>
                <a:spcPct val="115000"/>
              </a:lnSpc>
              <a:spcBef>
                <a:spcPts val="0"/>
              </a:spcBef>
              <a:spcAft>
                <a:spcPts val="0"/>
              </a:spcAft>
              <a:buNone/>
              <a:defRPr>
                <a:solidFill>
                  <a:schemeClr val="dk1"/>
                </a:solidFill>
              </a:defRPr>
            </a:lvl3pPr>
            <a:lvl4pPr lvl="3" algn="ctr">
              <a:lnSpc>
                <a:spcPct val="115000"/>
              </a:lnSpc>
              <a:spcBef>
                <a:spcPts val="0"/>
              </a:spcBef>
              <a:spcAft>
                <a:spcPts val="0"/>
              </a:spcAft>
              <a:buNone/>
              <a:defRPr>
                <a:solidFill>
                  <a:schemeClr val="dk1"/>
                </a:solidFill>
              </a:defRPr>
            </a:lvl4pPr>
            <a:lvl5pPr lvl="4" algn="ctr">
              <a:lnSpc>
                <a:spcPct val="115000"/>
              </a:lnSpc>
              <a:spcBef>
                <a:spcPts val="0"/>
              </a:spcBef>
              <a:spcAft>
                <a:spcPts val="0"/>
              </a:spcAft>
              <a:buNone/>
              <a:defRPr>
                <a:solidFill>
                  <a:schemeClr val="dk1"/>
                </a:solidFill>
              </a:defRPr>
            </a:lvl5pPr>
            <a:lvl6pPr lvl="5" algn="ctr">
              <a:lnSpc>
                <a:spcPct val="115000"/>
              </a:lnSpc>
              <a:spcBef>
                <a:spcPts val="0"/>
              </a:spcBef>
              <a:spcAft>
                <a:spcPts val="0"/>
              </a:spcAft>
              <a:buNone/>
              <a:defRPr>
                <a:solidFill>
                  <a:schemeClr val="dk1"/>
                </a:solidFill>
              </a:defRPr>
            </a:lvl6pPr>
            <a:lvl7pPr lvl="6" algn="ctr">
              <a:lnSpc>
                <a:spcPct val="115000"/>
              </a:lnSpc>
              <a:spcBef>
                <a:spcPts val="0"/>
              </a:spcBef>
              <a:spcAft>
                <a:spcPts val="0"/>
              </a:spcAft>
              <a:buNone/>
              <a:defRPr>
                <a:solidFill>
                  <a:schemeClr val="dk1"/>
                </a:solidFill>
              </a:defRPr>
            </a:lvl7pPr>
            <a:lvl8pPr lvl="7" algn="ctr">
              <a:lnSpc>
                <a:spcPct val="115000"/>
              </a:lnSpc>
              <a:spcBef>
                <a:spcPts val="0"/>
              </a:spcBef>
              <a:spcAft>
                <a:spcPts val="0"/>
              </a:spcAft>
              <a:buNone/>
              <a:defRPr>
                <a:solidFill>
                  <a:schemeClr val="dk1"/>
                </a:solidFill>
              </a:defRPr>
            </a:lvl8pPr>
            <a:lvl9pPr lvl="8" algn="ctr">
              <a:lnSpc>
                <a:spcPct val="115000"/>
              </a:lnSpc>
              <a:spcBef>
                <a:spcPts val="0"/>
              </a:spcBef>
              <a:spcAft>
                <a:spcPts val="0"/>
              </a:spcAft>
              <a:buNone/>
              <a:defRPr>
                <a:solidFill>
                  <a:schemeClr val="dk1"/>
                </a:solidFill>
              </a:defRPr>
            </a:lvl9pPr>
          </a:lstStyle>
          <a:p>
            <a:endParaRPr/>
          </a:p>
        </p:txBody>
      </p:sp>
      <p:sp>
        <p:nvSpPr>
          <p:cNvPr id="162" name="Google Shape;162;p24"/>
          <p:cNvSpPr txBox="1">
            <a:spLocks noGrp="1"/>
          </p:cNvSpPr>
          <p:nvPr>
            <p:ph type="subTitle" idx="1"/>
          </p:nvPr>
        </p:nvSpPr>
        <p:spPr>
          <a:xfrm>
            <a:off x="361975" y="255533"/>
            <a:ext cx="3860100" cy="377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Font typeface="Newsreader"/>
              <a:buNone/>
              <a:defRPr>
                <a:solidFill>
                  <a:schemeClr val="dk1"/>
                </a:solidFill>
              </a:defRPr>
            </a:lvl2pPr>
            <a:lvl3pPr lvl="2">
              <a:spcBef>
                <a:spcPts val="0"/>
              </a:spcBef>
              <a:spcAft>
                <a:spcPts val="0"/>
              </a:spcAft>
              <a:buClr>
                <a:schemeClr val="dk1"/>
              </a:buClr>
              <a:buSzPts val="1400"/>
              <a:buFont typeface="Newsreader"/>
              <a:buNone/>
              <a:defRPr>
                <a:solidFill>
                  <a:schemeClr val="dk1"/>
                </a:solidFill>
              </a:defRPr>
            </a:lvl3pPr>
            <a:lvl4pPr lvl="3">
              <a:spcBef>
                <a:spcPts val="0"/>
              </a:spcBef>
              <a:spcAft>
                <a:spcPts val="0"/>
              </a:spcAft>
              <a:buClr>
                <a:schemeClr val="dk1"/>
              </a:buClr>
              <a:buSzPts val="1400"/>
              <a:buFont typeface="Newsreader"/>
              <a:buNone/>
              <a:defRPr>
                <a:solidFill>
                  <a:schemeClr val="dk1"/>
                </a:solidFill>
              </a:defRPr>
            </a:lvl4pPr>
            <a:lvl5pPr lvl="4">
              <a:spcBef>
                <a:spcPts val="0"/>
              </a:spcBef>
              <a:spcAft>
                <a:spcPts val="0"/>
              </a:spcAft>
              <a:buClr>
                <a:schemeClr val="dk1"/>
              </a:buClr>
              <a:buSzPts val="1400"/>
              <a:buFont typeface="Newsreader"/>
              <a:buNone/>
              <a:defRPr>
                <a:solidFill>
                  <a:schemeClr val="dk1"/>
                </a:solidFill>
              </a:defRPr>
            </a:lvl5pPr>
            <a:lvl6pPr lvl="5">
              <a:spcBef>
                <a:spcPts val="0"/>
              </a:spcBef>
              <a:spcAft>
                <a:spcPts val="0"/>
              </a:spcAft>
              <a:buClr>
                <a:schemeClr val="dk1"/>
              </a:buClr>
              <a:buSzPts val="1400"/>
              <a:buFont typeface="Newsreader"/>
              <a:buNone/>
              <a:defRPr>
                <a:solidFill>
                  <a:schemeClr val="dk1"/>
                </a:solidFill>
              </a:defRPr>
            </a:lvl6pPr>
            <a:lvl7pPr lvl="6">
              <a:spcBef>
                <a:spcPts val="0"/>
              </a:spcBef>
              <a:spcAft>
                <a:spcPts val="0"/>
              </a:spcAft>
              <a:buClr>
                <a:schemeClr val="dk1"/>
              </a:buClr>
              <a:buSzPts val="1400"/>
              <a:buFont typeface="Newsreader"/>
              <a:buNone/>
              <a:defRPr>
                <a:solidFill>
                  <a:schemeClr val="dk1"/>
                </a:solidFill>
              </a:defRPr>
            </a:lvl7pPr>
            <a:lvl8pPr lvl="7">
              <a:spcBef>
                <a:spcPts val="0"/>
              </a:spcBef>
              <a:spcAft>
                <a:spcPts val="0"/>
              </a:spcAft>
              <a:buClr>
                <a:schemeClr val="dk1"/>
              </a:buClr>
              <a:buSzPts val="1400"/>
              <a:buFont typeface="Newsreader"/>
              <a:buNone/>
              <a:defRPr>
                <a:solidFill>
                  <a:schemeClr val="dk1"/>
                </a:solidFill>
              </a:defRPr>
            </a:lvl8pPr>
            <a:lvl9pPr lvl="8">
              <a:spcBef>
                <a:spcPts val="0"/>
              </a:spcBef>
              <a:spcAft>
                <a:spcPts val="0"/>
              </a:spcAft>
              <a:buClr>
                <a:schemeClr val="dk1"/>
              </a:buClr>
              <a:buSzPts val="1400"/>
              <a:buFont typeface="Newsreader"/>
              <a:buNone/>
              <a:defRPr>
                <a:solidFill>
                  <a:schemeClr val="dk1"/>
                </a:solidFill>
              </a:defRPr>
            </a:lvl9pPr>
          </a:lstStyle>
          <a:p>
            <a:endParaRPr/>
          </a:p>
        </p:txBody>
      </p:sp>
      <p:sp>
        <p:nvSpPr>
          <p:cNvPr id="163" name="Google Shape;163;p24"/>
          <p:cNvSpPr txBox="1">
            <a:spLocks noGrp="1"/>
          </p:cNvSpPr>
          <p:nvPr>
            <p:ph type="body" idx="3"/>
          </p:nvPr>
        </p:nvSpPr>
        <p:spPr>
          <a:xfrm>
            <a:off x="547575" y="3337797"/>
            <a:ext cx="3492600" cy="1327500"/>
          </a:xfrm>
          <a:prstGeom prst="rect">
            <a:avLst/>
          </a:prstGeom>
        </p:spPr>
        <p:txBody>
          <a:bodyPr spcFirstLastPara="1" wrap="square" lIns="91425" tIns="91425" rIns="91425" bIns="91425" anchor="b" anchorCtr="0">
            <a:noAutofit/>
          </a:bodyPr>
          <a:lstStyle>
            <a:lvl1pPr marL="457200" lvl="0" indent="-2921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lgn="ctr">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er and Four steps">
  <p:cSld name="CUSTOM_7_1_1_1_1_1_1_1_1_1_1_1_1_1_1_1_1_1_2">
    <p:bg>
      <p:bgPr>
        <a:solidFill>
          <a:schemeClr val="lt1"/>
        </a:solidFill>
        <a:effectLst/>
      </p:bgPr>
    </p:bg>
    <p:spTree>
      <p:nvGrpSpPr>
        <p:cNvPr id="1" name="Shape 164"/>
        <p:cNvGrpSpPr/>
        <p:nvPr/>
      </p:nvGrpSpPr>
      <p:grpSpPr>
        <a:xfrm>
          <a:off x="0" y="0"/>
          <a:ext cx="0" cy="0"/>
          <a:chOff x="0" y="0"/>
          <a:chExt cx="0" cy="0"/>
        </a:xfrm>
      </p:grpSpPr>
      <p:sp>
        <p:nvSpPr>
          <p:cNvPr id="165" name="Google Shape;165;p25"/>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166" name="Google Shape;166;p25"/>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67" name="Google Shape;167;p25"/>
          <p:cNvSpPr/>
          <p:nvPr/>
        </p:nvSpPr>
        <p:spPr>
          <a:xfrm>
            <a:off x="50" y="2785800"/>
            <a:ext cx="2294400" cy="2357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DM Sans"/>
              <a:ea typeface="DM Sans"/>
              <a:cs typeface="DM Sans"/>
              <a:sym typeface="DM Sans"/>
            </a:endParaRPr>
          </a:p>
        </p:txBody>
      </p:sp>
      <p:sp>
        <p:nvSpPr>
          <p:cNvPr id="168" name="Google Shape;168;p25"/>
          <p:cNvSpPr/>
          <p:nvPr/>
        </p:nvSpPr>
        <p:spPr>
          <a:xfrm>
            <a:off x="2286125" y="2068875"/>
            <a:ext cx="2294400" cy="30747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DM Sans"/>
              <a:ea typeface="DM Sans"/>
              <a:cs typeface="DM Sans"/>
              <a:sym typeface="DM Sans"/>
            </a:endParaRPr>
          </a:p>
        </p:txBody>
      </p:sp>
      <p:sp>
        <p:nvSpPr>
          <p:cNvPr id="169" name="Google Shape;169;p25"/>
          <p:cNvSpPr/>
          <p:nvPr/>
        </p:nvSpPr>
        <p:spPr>
          <a:xfrm>
            <a:off x="4565475" y="1495326"/>
            <a:ext cx="2294400" cy="36483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DM Sans"/>
              <a:ea typeface="DM Sans"/>
              <a:cs typeface="DM Sans"/>
              <a:sym typeface="DM Sans"/>
            </a:endParaRPr>
          </a:p>
        </p:txBody>
      </p:sp>
      <p:sp>
        <p:nvSpPr>
          <p:cNvPr id="170" name="Google Shape;170;p25"/>
          <p:cNvSpPr/>
          <p:nvPr/>
        </p:nvSpPr>
        <p:spPr>
          <a:xfrm>
            <a:off x="6849550" y="732775"/>
            <a:ext cx="2294400" cy="44106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DM Sans"/>
              <a:ea typeface="DM Sans"/>
              <a:cs typeface="DM Sans"/>
              <a:sym typeface="DM Sans"/>
            </a:endParaRPr>
          </a:p>
        </p:txBody>
      </p:sp>
      <p:sp>
        <p:nvSpPr>
          <p:cNvPr id="171" name="Google Shape;171;p25"/>
          <p:cNvSpPr txBox="1"/>
          <p:nvPr/>
        </p:nvSpPr>
        <p:spPr>
          <a:xfrm>
            <a:off x="375350" y="4481351"/>
            <a:ext cx="675900" cy="152400"/>
          </a:xfrm>
          <a:prstGeom prst="rect">
            <a:avLst/>
          </a:prstGeom>
          <a:noFill/>
          <a:ln>
            <a:noFill/>
          </a:ln>
        </p:spPr>
        <p:txBody>
          <a:bodyPr spcFirstLastPara="1" wrap="square" lIns="0" tIns="0" rIns="91425" bIns="0" anchor="b" anchorCtr="0">
            <a:noAutofit/>
          </a:bodyPr>
          <a:lstStyle/>
          <a:p>
            <a:pPr marL="0" lvl="0" indent="0" algn="l" rtl="0">
              <a:lnSpc>
                <a:spcPct val="90000"/>
              </a:lnSpc>
              <a:spcBef>
                <a:spcPts val="0"/>
              </a:spcBef>
              <a:spcAft>
                <a:spcPts val="0"/>
              </a:spcAft>
              <a:buNone/>
            </a:pPr>
            <a:r>
              <a:rPr lang="en" sz="3000">
                <a:solidFill>
                  <a:schemeClr val="lt1"/>
                </a:solidFill>
                <a:latin typeface="Newsreader"/>
                <a:ea typeface="Newsreader"/>
                <a:cs typeface="Newsreader"/>
                <a:sym typeface="Newsreader"/>
              </a:rPr>
              <a:t>01</a:t>
            </a:r>
            <a:endParaRPr sz="3000">
              <a:solidFill>
                <a:schemeClr val="lt1"/>
              </a:solidFill>
              <a:latin typeface="Newsreader"/>
              <a:ea typeface="Newsreader"/>
              <a:cs typeface="Newsreader"/>
              <a:sym typeface="Newsreader"/>
            </a:endParaRPr>
          </a:p>
        </p:txBody>
      </p:sp>
      <p:sp>
        <p:nvSpPr>
          <p:cNvPr id="172" name="Google Shape;172;p25"/>
          <p:cNvSpPr txBox="1"/>
          <p:nvPr/>
        </p:nvSpPr>
        <p:spPr>
          <a:xfrm>
            <a:off x="2665113" y="4481351"/>
            <a:ext cx="675900" cy="152400"/>
          </a:xfrm>
          <a:prstGeom prst="rect">
            <a:avLst/>
          </a:prstGeom>
          <a:noFill/>
          <a:ln>
            <a:noFill/>
          </a:ln>
        </p:spPr>
        <p:txBody>
          <a:bodyPr spcFirstLastPara="1" wrap="square" lIns="0" tIns="0" rIns="91425" bIns="0" anchor="b" anchorCtr="0">
            <a:noAutofit/>
          </a:bodyPr>
          <a:lstStyle/>
          <a:p>
            <a:pPr marL="0" lvl="0" indent="0" algn="l" rtl="0">
              <a:lnSpc>
                <a:spcPct val="90000"/>
              </a:lnSpc>
              <a:spcBef>
                <a:spcPts val="0"/>
              </a:spcBef>
              <a:spcAft>
                <a:spcPts val="0"/>
              </a:spcAft>
              <a:buNone/>
            </a:pPr>
            <a:r>
              <a:rPr lang="en" sz="3000">
                <a:solidFill>
                  <a:schemeClr val="dk1"/>
                </a:solidFill>
                <a:latin typeface="Newsreader"/>
                <a:ea typeface="Newsreader"/>
                <a:cs typeface="Newsreader"/>
                <a:sym typeface="Newsreader"/>
              </a:rPr>
              <a:t>02</a:t>
            </a:r>
            <a:endParaRPr sz="3000">
              <a:solidFill>
                <a:schemeClr val="dk1"/>
              </a:solidFill>
              <a:latin typeface="Newsreader"/>
              <a:ea typeface="Newsreader"/>
              <a:cs typeface="Newsreader"/>
              <a:sym typeface="Newsreader"/>
            </a:endParaRPr>
          </a:p>
        </p:txBody>
      </p:sp>
      <p:sp>
        <p:nvSpPr>
          <p:cNvPr id="173" name="Google Shape;173;p25"/>
          <p:cNvSpPr txBox="1"/>
          <p:nvPr/>
        </p:nvSpPr>
        <p:spPr>
          <a:xfrm>
            <a:off x="4937688" y="4481351"/>
            <a:ext cx="675900" cy="152400"/>
          </a:xfrm>
          <a:prstGeom prst="rect">
            <a:avLst/>
          </a:prstGeom>
          <a:noFill/>
          <a:ln>
            <a:noFill/>
          </a:ln>
        </p:spPr>
        <p:txBody>
          <a:bodyPr spcFirstLastPara="1" wrap="square" lIns="0" tIns="0" rIns="91425" bIns="0" anchor="b" anchorCtr="0">
            <a:noAutofit/>
          </a:bodyPr>
          <a:lstStyle/>
          <a:p>
            <a:pPr marL="0" lvl="0" indent="0" algn="l" rtl="0">
              <a:lnSpc>
                <a:spcPct val="90000"/>
              </a:lnSpc>
              <a:spcBef>
                <a:spcPts val="0"/>
              </a:spcBef>
              <a:spcAft>
                <a:spcPts val="0"/>
              </a:spcAft>
              <a:buNone/>
            </a:pPr>
            <a:r>
              <a:rPr lang="en" sz="3000">
                <a:solidFill>
                  <a:schemeClr val="lt1"/>
                </a:solidFill>
                <a:latin typeface="Newsreader"/>
                <a:ea typeface="Newsreader"/>
                <a:cs typeface="Newsreader"/>
                <a:sym typeface="Newsreader"/>
              </a:rPr>
              <a:t>03</a:t>
            </a:r>
            <a:endParaRPr sz="3000">
              <a:solidFill>
                <a:schemeClr val="lt1"/>
              </a:solidFill>
              <a:latin typeface="Newsreader"/>
              <a:ea typeface="Newsreader"/>
              <a:cs typeface="Newsreader"/>
              <a:sym typeface="Newsreader"/>
            </a:endParaRPr>
          </a:p>
        </p:txBody>
      </p:sp>
      <p:sp>
        <p:nvSpPr>
          <p:cNvPr id="174" name="Google Shape;174;p25"/>
          <p:cNvSpPr txBox="1"/>
          <p:nvPr/>
        </p:nvSpPr>
        <p:spPr>
          <a:xfrm>
            <a:off x="7230513" y="4481351"/>
            <a:ext cx="675900" cy="152400"/>
          </a:xfrm>
          <a:prstGeom prst="rect">
            <a:avLst/>
          </a:prstGeom>
          <a:noFill/>
          <a:ln>
            <a:noFill/>
          </a:ln>
        </p:spPr>
        <p:txBody>
          <a:bodyPr spcFirstLastPara="1" wrap="square" lIns="0" tIns="0" rIns="91425" bIns="0" anchor="b" anchorCtr="0">
            <a:noAutofit/>
          </a:bodyPr>
          <a:lstStyle/>
          <a:p>
            <a:pPr marL="0" lvl="0" indent="0" algn="l" rtl="0">
              <a:lnSpc>
                <a:spcPct val="90000"/>
              </a:lnSpc>
              <a:spcBef>
                <a:spcPts val="0"/>
              </a:spcBef>
              <a:spcAft>
                <a:spcPts val="0"/>
              </a:spcAft>
              <a:buNone/>
            </a:pPr>
            <a:r>
              <a:rPr lang="en" sz="3000">
                <a:solidFill>
                  <a:schemeClr val="lt1"/>
                </a:solidFill>
                <a:latin typeface="Newsreader"/>
                <a:ea typeface="Newsreader"/>
                <a:cs typeface="Newsreader"/>
                <a:sym typeface="Newsreader"/>
              </a:rPr>
              <a:t>04</a:t>
            </a:r>
            <a:endParaRPr sz="3000">
              <a:solidFill>
                <a:schemeClr val="lt1"/>
              </a:solidFill>
              <a:latin typeface="Newsreader"/>
              <a:ea typeface="Newsreader"/>
              <a:cs typeface="Newsreader"/>
              <a:sym typeface="Newsreader"/>
            </a:endParaRPr>
          </a:p>
        </p:txBody>
      </p:sp>
      <p:sp>
        <p:nvSpPr>
          <p:cNvPr id="175" name="Google Shape;175;p25"/>
          <p:cNvSpPr txBox="1">
            <a:spLocks noGrp="1"/>
          </p:cNvSpPr>
          <p:nvPr>
            <p:ph type="title"/>
          </p:nvPr>
        </p:nvSpPr>
        <p:spPr>
          <a:xfrm>
            <a:off x="361975" y="988782"/>
            <a:ext cx="3231600" cy="760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2200"/>
              <a:buFont typeface="Newsreader"/>
              <a:buNone/>
              <a:defRPr sz="2200">
                <a:solidFill>
                  <a:schemeClr val="dk1"/>
                </a:solidFill>
              </a:defRPr>
            </a:lvl1pPr>
            <a:lvl2pPr lvl="1">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2pPr>
            <a:lvl3pPr lvl="2">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3pPr>
            <a:lvl4pPr lvl="3">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4pPr>
            <a:lvl5pPr lvl="4">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5pPr>
            <a:lvl6pPr lvl="5">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6pPr>
            <a:lvl7pPr lvl="6">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7pPr>
            <a:lvl8pPr lvl="7">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8pPr>
            <a:lvl9pPr lvl="8">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9pPr>
          </a:lstStyle>
          <a:p>
            <a:endParaRPr/>
          </a:p>
        </p:txBody>
      </p:sp>
      <p:sp>
        <p:nvSpPr>
          <p:cNvPr id="176" name="Google Shape;176;p25"/>
          <p:cNvSpPr txBox="1">
            <a:spLocks noGrp="1"/>
          </p:cNvSpPr>
          <p:nvPr>
            <p:ph type="subTitle" idx="2"/>
          </p:nvPr>
        </p:nvSpPr>
        <p:spPr>
          <a:xfrm>
            <a:off x="382691" y="3129231"/>
            <a:ext cx="1257300" cy="1524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25"/>
          <p:cNvSpPr txBox="1">
            <a:spLocks noGrp="1"/>
          </p:cNvSpPr>
          <p:nvPr>
            <p:ph type="subTitle" idx="3"/>
          </p:nvPr>
        </p:nvSpPr>
        <p:spPr>
          <a:xfrm>
            <a:off x="377048" y="3344302"/>
            <a:ext cx="1689600" cy="9690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a:endParaRPr/>
          </a:p>
        </p:txBody>
      </p:sp>
      <p:sp>
        <p:nvSpPr>
          <p:cNvPr id="178" name="Google Shape;178;p25"/>
          <p:cNvSpPr txBox="1">
            <a:spLocks noGrp="1"/>
          </p:cNvSpPr>
          <p:nvPr>
            <p:ph type="subTitle" idx="4"/>
          </p:nvPr>
        </p:nvSpPr>
        <p:spPr>
          <a:xfrm>
            <a:off x="2671462" y="2450249"/>
            <a:ext cx="1257300" cy="152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79" name="Google Shape;179;p25"/>
          <p:cNvSpPr txBox="1">
            <a:spLocks noGrp="1"/>
          </p:cNvSpPr>
          <p:nvPr>
            <p:ph type="subTitle" idx="5"/>
          </p:nvPr>
        </p:nvSpPr>
        <p:spPr>
          <a:xfrm>
            <a:off x="2665825" y="2665171"/>
            <a:ext cx="1689600" cy="1423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a:endParaRPr/>
          </a:p>
        </p:txBody>
      </p:sp>
      <p:sp>
        <p:nvSpPr>
          <p:cNvPr id="180" name="Google Shape;180;p25"/>
          <p:cNvSpPr txBox="1">
            <a:spLocks noGrp="1"/>
          </p:cNvSpPr>
          <p:nvPr>
            <p:ph type="subTitle" idx="6"/>
          </p:nvPr>
        </p:nvSpPr>
        <p:spPr>
          <a:xfrm>
            <a:off x="4943337" y="1884672"/>
            <a:ext cx="1257300" cy="1524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25"/>
          <p:cNvSpPr txBox="1">
            <a:spLocks noGrp="1"/>
          </p:cNvSpPr>
          <p:nvPr>
            <p:ph type="subTitle" idx="7"/>
          </p:nvPr>
        </p:nvSpPr>
        <p:spPr>
          <a:xfrm>
            <a:off x="4937700" y="2099593"/>
            <a:ext cx="1689600" cy="16206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a:endParaRPr/>
          </a:p>
        </p:txBody>
      </p:sp>
      <p:sp>
        <p:nvSpPr>
          <p:cNvPr id="182" name="Google Shape;182;p25"/>
          <p:cNvSpPr txBox="1">
            <a:spLocks noGrp="1"/>
          </p:cNvSpPr>
          <p:nvPr>
            <p:ph type="subTitle" idx="8"/>
          </p:nvPr>
        </p:nvSpPr>
        <p:spPr>
          <a:xfrm>
            <a:off x="7238787" y="1057472"/>
            <a:ext cx="1257300" cy="1524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25"/>
          <p:cNvSpPr txBox="1">
            <a:spLocks noGrp="1"/>
          </p:cNvSpPr>
          <p:nvPr>
            <p:ph type="subTitle" idx="9"/>
          </p:nvPr>
        </p:nvSpPr>
        <p:spPr>
          <a:xfrm>
            <a:off x="7233150" y="1272358"/>
            <a:ext cx="1689600" cy="21960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 Light">
  <p:cSld name="CUSTOM_7_1_1_1_1_1_1_1_1_1_1_1_1_1_1_1_1_1_1_1">
    <p:spTree>
      <p:nvGrpSpPr>
        <p:cNvPr id="1" name="Shape 184"/>
        <p:cNvGrpSpPr/>
        <p:nvPr/>
      </p:nvGrpSpPr>
      <p:grpSpPr>
        <a:xfrm>
          <a:off x="0" y="0"/>
          <a:ext cx="0" cy="0"/>
          <a:chOff x="0" y="0"/>
          <a:chExt cx="0" cy="0"/>
        </a:xfrm>
      </p:grpSpPr>
      <p:sp>
        <p:nvSpPr>
          <p:cNvPr id="185" name="Google Shape;185;p26"/>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186" name="Google Shape;186;p26"/>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26"/>
          <p:cNvSpPr txBox="1">
            <a:spLocks noGrp="1"/>
          </p:cNvSpPr>
          <p:nvPr>
            <p:ph type="title"/>
          </p:nvPr>
        </p:nvSpPr>
        <p:spPr>
          <a:xfrm>
            <a:off x="1453650" y="1325938"/>
            <a:ext cx="6236700" cy="2011800"/>
          </a:xfrm>
          <a:prstGeom prst="rect">
            <a:avLst/>
          </a:prstGeom>
        </p:spPr>
        <p:txBody>
          <a:bodyPr spcFirstLastPara="1" wrap="square" lIns="0" tIns="0" rIns="0" bIns="0" anchor="t" anchorCtr="0">
            <a:noAutofit/>
          </a:bodyPr>
          <a:lstStyle>
            <a:lvl1pPr lvl="0">
              <a:spcBef>
                <a:spcPts val="0"/>
              </a:spcBef>
              <a:spcAft>
                <a:spcPts val="0"/>
              </a:spcAft>
              <a:buNone/>
              <a:defRPr sz="2500"/>
            </a:lvl1pPr>
            <a:lvl2pPr lvl="1">
              <a:spcBef>
                <a:spcPts val="0"/>
              </a:spcBef>
              <a:spcAft>
                <a:spcPts val="0"/>
              </a:spcAft>
              <a:buNone/>
              <a:defRPr sz="2500"/>
            </a:lvl2pPr>
            <a:lvl3pPr lvl="2">
              <a:spcBef>
                <a:spcPts val="0"/>
              </a:spcBef>
              <a:spcAft>
                <a:spcPts val="0"/>
              </a:spcAft>
              <a:buNone/>
              <a:defRPr sz="2500"/>
            </a:lvl3pPr>
            <a:lvl4pPr lvl="3">
              <a:spcBef>
                <a:spcPts val="0"/>
              </a:spcBef>
              <a:spcAft>
                <a:spcPts val="0"/>
              </a:spcAft>
              <a:buNone/>
              <a:defRPr sz="2500"/>
            </a:lvl4pPr>
            <a:lvl5pPr lvl="4">
              <a:spcBef>
                <a:spcPts val="0"/>
              </a:spcBef>
              <a:spcAft>
                <a:spcPts val="0"/>
              </a:spcAft>
              <a:buNone/>
              <a:defRPr sz="2500"/>
            </a:lvl5pPr>
            <a:lvl6pPr lvl="5">
              <a:spcBef>
                <a:spcPts val="0"/>
              </a:spcBef>
              <a:spcAft>
                <a:spcPts val="0"/>
              </a:spcAft>
              <a:buNone/>
              <a:defRPr sz="2500"/>
            </a:lvl6pPr>
            <a:lvl7pPr lvl="6">
              <a:spcBef>
                <a:spcPts val="0"/>
              </a:spcBef>
              <a:spcAft>
                <a:spcPts val="0"/>
              </a:spcAft>
              <a:buNone/>
              <a:defRPr sz="2500"/>
            </a:lvl7pPr>
            <a:lvl8pPr lvl="7">
              <a:spcBef>
                <a:spcPts val="0"/>
              </a:spcBef>
              <a:spcAft>
                <a:spcPts val="0"/>
              </a:spcAft>
              <a:buNone/>
              <a:defRPr sz="2500"/>
            </a:lvl8pPr>
            <a:lvl9pPr lvl="8">
              <a:spcBef>
                <a:spcPts val="0"/>
              </a:spcBef>
              <a:spcAft>
                <a:spcPts val="0"/>
              </a:spcAft>
              <a:buNone/>
              <a:defRPr sz="2500"/>
            </a:lvl9pPr>
          </a:lstStyle>
          <a:p>
            <a:endParaRPr/>
          </a:p>
        </p:txBody>
      </p:sp>
      <p:sp>
        <p:nvSpPr>
          <p:cNvPr id="188" name="Google Shape;188;p26"/>
          <p:cNvSpPr>
            <a:spLocks noGrp="1"/>
          </p:cNvSpPr>
          <p:nvPr>
            <p:ph type="pic" idx="2"/>
          </p:nvPr>
        </p:nvSpPr>
        <p:spPr>
          <a:xfrm>
            <a:off x="1442350" y="3492500"/>
            <a:ext cx="408900" cy="408900"/>
          </a:xfrm>
          <a:prstGeom prst="ellipse">
            <a:avLst/>
          </a:prstGeom>
          <a:noFill/>
          <a:ln>
            <a:noFill/>
          </a:ln>
        </p:spPr>
      </p:sp>
      <p:sp>
        <p:nvSpPr>
          <p:cNvPr id="189" name="Google Shape;189;p26"/>
          <p:cNvSpPr txBox="1">
            <a:spLocks noGrp="1"/>
          </p:cNvSpPr>
          <p:nvPr>
            <p:ph type="subTitle" idx="3"/>
          </p:nvPr>
        </p:nvSpPr>
        <p:spPr>
          <a:xfrm>
            <a:off x="1957375" y="3536000"/>
            <a:ext cx="2661600" cy="187800"/>
          </a:xfrm>
          <a:prstGeom prst="rect">
            <a:avLst/>
          </a:prstGeom>
        </p:spPr>
        <p:txBody>
          <a:bodyPr spcFirstLastPara="1" wrap="square" lIns="0" tIns="0" rIns="0" bIns="0" anchor="ctr" anchorCtr="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000"/>
              <a:buFont typeface="DM Sans SemiBold"/>
              <a:buNone/>
              <a:defRPr sz="1000">
                <a:latin typeface="DM Sans SemiBold"/>
                <a:ea typeface="DM Sans SemiBold"/>
                <a:cs typeface="DM Sans SemiBold"/>
                <a:sym typeface="DM Sans SemiBold"/>
              </a:defRPr>
            </a:lvl2pPr>
            <a:lvl3pPr lvl="2">
              <a:spcBef>
                <a:spcPts val="0"/>
              </a:spcBef>
              <a:spcAft>
                <a:spcPts val="0"/>
              </a:spcAft>
              <a:buSzPts val="1000"/>
              <a:buFont typeface="DM Sans SemiBold"/>
              <a:buNone/>
              <a:defRPr sz="1000">
                <a:latin typeface="DM Sans SemiBold"/>
                <a:ea typeface="DM Sans SemiBold"/>
                <a:cs typeface="DM Sans SemiBold"/>
                <a:sym typeface="DM Sans SemiBold"/>
              </a:defRPr>
            </a:lvl3pPr>
            <a:lvl4pPr lvl="3">
              <a:spcBef>
                <a:spcPts val="0"/>
              </a:spcBef>
              <a:spcAft>
                <a:spcPts val="0"/>
              </a:spcAft>
              <a:buSzPts val="1000"/>
              <a:buFont typeface="DM Sans SemiBold"/>
              <a:buNone/>
              <a:defRPr sz="1000">
                <a:latin typeface="DM Sans SemiBold"/>
                <a:ea typeface="DM Sans SemiBold"/>
                <a:cs typeface="DM Sans SemiBold"/>
                <a:sym typeface="DM Sans SemiBold"/>
              </a:defRPr>
            </a:lvl4pPr>
            <a:lvl5pPr lvl="4">
              <a:spcBef>
                <a:spcPts val="0"/>
              </a:spcBef>
              <a:spcAft>
                <a:spcPts val="0"/>
              </a:spcAft>
              <a:buSzPts val="1000"/>
              <a:buFont typeface="DM Sans SemiBold"/>
              <a:buNone/>
              <a:defRPr sz="1000">
                <a:latin typeface="DM Sans SemiBold"/>
                <a:ea typeface="DM Sans SemiBold"/>
                <a:cs typeface="DM Sans SemiBold"/>
                <a:sym typeface="DM Sans SemiBold"/>
              </a:defRPr>
            </a:lvl5pPr>
            <a:lvl6pPr lvl="5">
              <a:spcBef>
                <a:spcPts val="0"/>
              </a:spcBef>
              <a:spcAft>
                <a:spcPts val="0"/>
              </a:spcAft>
              <a:buSzPts val="1000"/>
              <a:buFont typeface="DM Sans SemiBold"/>
              <a:buNone/>
              <a:defRPr sz="1000">
                <a:latin typeface="DM Sans SemiBold"/>
                <a:ea typeface="DM Sans SemiBold"/>
                <a:cs typeface="DM Sans SemiBold"/>
                <a:sym typeface="DM Sans SemiBold"/>
              </a:defRPr>
            </a:lvl6pPr>
            <a:lvl7pPr lvl="6">
              <a:spcBef>
                <a:spcPts val="0"/>
              </a:spcBef>
              <a:spcAft>
                <a:spcPts val="0"/>
              </a:spcAft>
              <a:buSzPts val="1000"/>
              <a:buFont typeface="DM Sans SemiBold"/>
              <a:buNone/>
              <a:defRPr sz="1000">
                <a:latin typeface="DM Sans SemiBold"/>
                <a:ea typeface="DM Sans SemiBold"/>
                <a:cs typeface="DM Sans SemiBold"/>
                <a:sym typeface="DM Sans SemiBold"/>
              </a:defRPr>
            </a:lvl7pPr>
            <a:lvl8pPr lvl="7">
              <a:spcBef>
                <a:spcPts val="0"/>
              </a:spcBef>
              <a:spcAft>
                <a:spcPts val="0"/>
              </a:spcAft>
              <a:buSzPts val="1000"/>
              <a:buFont typeface="DM Sans SemiBold"/>
              <a:buNone/>
              <a:defRPr sz="1000">
                <a:latin typeface="DM Sans SemiBold"/>
                <a:ea typeface="DM Sans SemiBold"/>
                <a:cs typeface="DM Sans SemiBold"/>
                <a:sym typeface="DM Sans SemiBold"/>
              </a:defRPr>
            </a:lvl8pPr>
            <a:lvl9pPr lvl="8">
              <a:spcBef>
                <a:spcPts val="0"/>
              </a:spcBef>
              <a:spcAft>
                <a:spcPts val="0"/>
              </a:spcAft>
              <a:buSzPts val="1000"/>
              <a:buFont typeface="DM Sans SemiBold"/>
              <a:buNone/>
              <a:defRPr sz="1000">
                <a:latin typeface="DM Sans SemiBold"/>
                <a:ea typeface="DM Sans SemiBold"/>
                <a:cs typeface="DM Sans SemiBold"/>
                <a:sym typeface="DM Sans SemiBold"/>
              </a:defRPr>
            </a:lvl9pPr>
          </a:lstStyle>
          <a:p>
            <a:endParaRPr/>
          </a:p>
        </p:txBody>
      </p:sp>
      <p:sp>
        <p:nvSpPr>
          <p:cNvPr id="190" name="Google Shape;190;p26"/>
          <p:cNvSpPr txBox="1">
            <a:spLocks noGrp="1"/>
          </p:cNvSpPr>
          <p:nvPr>
            <p:ph type="subTitle" idx="4"/>
          </p:nvPr>
        </p:nvSpPr>
        <p:spPr>
          <a:xfrm>
            <a:off x="1957375" y="3678443"/>
            <a:ext cx="2661600" cy="187800"/>
          </a:xfrm>
          <a:prstGeom prst="rect">
            <a:avLst/>
          </a:prstGeom>
        </p:spPr>
        <p:txBody>
          <a:bodyPr spcFirstLastPara="1" wrap="square" lIns="0" tIns="0" rIns="0" bIns="0" anchor="ctr" anchorCtr="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 Dark">
  <p:cSld name="CUSTOM_7_1_1_1_1_1_1_1_1_1_1_1_1_1_1_1_1_1_1_1_1">
    <p:bg>
      <p:bgPr>
        <a:solidFill>
          <a:schemeClr val="lt1"/>
        </a:solidFill>
        <a:effectLst/>
      </p:bgPr>
    </p:bg>
    <p:spTree>
      <p:nvGrpSpPr>
        <p:cNvPr id="1" name="Shape 191"/>
        <p:cNvGrpSpPr/>
        <p:nvPr/>
      </p:nvGrpSpPr>
      <p:grpSpPr>
        <a:xfrm>
          <a:off x="0" y="0"/>
          <a:ext cx="0" cy="0"/>
          <a:chOff x="0" y="0"/>
          <a:chExt cx="0" cy="0"/>
        </a:xfrm>
      </p:grpSpPr>
      <p:sp>
        <p:nvSpPr>
          <p:cNvPr id="192" name="Google Shape;192;p27"/>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193" name="Google Shape;193;p27"/>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94" name="Google Shape;194;p27"/>
          <p:cNvSpPr txBox="1">
            <a:spLocks noGrp="1"/>
          </p:cNvSpPr>
          <p:nvPr>
            <p:ph type="title"/>
          </p:nvPr>
        </p:nvSpPr>
        <p:spPr>
          <a:xfrm>
            <a:off x="1453650" y="1325938"/>
            <a:ext cx="6236700" cy="2011800"/>
          </a:xfrm>
          <a:prstGeom prst="rect">
            <a:avLst/>
          </a:prstGeom>
        </p:spPr>
        <p:txBody>
          <a:bodyPr spcFirstLastPara="1" wrap="square" lIns="0" tIns="0" rIns="0" bIns="0" anchor="t" anchorCtr="0">
            <a:noAutofit/>
          </a:bodyPr>
          <a:lstStyle>
            <a:lvl1pPr lvl="0">
              <a:spcBef>
                <a:spcPts val="0"/>
              </a:spcBef>
              <a:spcAft>
                <a:spcPts val="0"/>
              </a:spcAft>
              <a:buNone/>
              <a:defRPr sz="2500">
                <a:solidFill>
                  <a:schemeClr val="dk1"/>
                </a:solidFill>
              </a:defRPr>
            </a:lvl1pPr>
            <a:lvl2pPr lvl="1">
              <a:spcBef>
                <a:spcPts val="0"/>
              </a:spcBef>
              <a:spcAft>
                <a:spcPts val="0"/>
              </a:spcAft>
              <a:buNone/>
              <a:defRPr sz="2500">
                <a:solidFill>
                  <a:schemeClr val="dk1"/>
                </a:solidFill>
              </a:defRPr>
            </a:lvl2pPr>
            <a:lvl3pPr lvl="2">
              <a:spcBef>
                <a:spcPts val="0"/>
              </a:spcBef>
              <a:spcAft>
                <a:spcPts val="0"/>
              </a:spcAft>
              <a:buNone/>
              <a:defRPr sz="2500">
                <a:solidFill>
                  <a:schemeClr val="dk1"/>
                </a:solidFill>
              </a:defRPr>
            </a:lvl3pPr>
            <a:lvl4pPr lvl="3">
              <a:spcBef>
                <a:spcPts val="0"/>
              </a:spcBef>
              <a:spcAft>
                <a:spcPts val="0"/>
              </a:spcAft>
              <a:buNone/>
              <a:defRPr sz="2500">
                <a:solidFill>
                  <a:schemeClr val="dk1"/>
                </a:solidFill>
              </a:defRPr>
            </a:lvl4pPr>
            <a:lvl5pPr lvl="4">
              <a:spcBef>
                <a:spcPts val="0"/>
              </a:spcBef>
              <a:spcAft>
                <a:spcPts val="0"/>
              </a:spcAft>
              <a:buNone/>
              <a:defRPr sz="2500">
                <a:solidFill>
                  <a:schemeClr val="dk1"/>
                </a:solidFill>
              </a:defRPr>
            </a:lvl5pPr>
            <a:lvl6pPr lvl="5">
              <a:spcBef>
                <a:spcPts val="0"/>
              </a:spcBef>
              <a:spcAft>
                <a:spcPts val="0"/>
              </a:spcAft>
              <a:buNone/>
              <a:defRPr sz="2500">
                <a:solidFill>
                  <a:schemeClr val="dk1"/>
                </a:solidFill>
              </a:defRPr>
            </a:lvl6pPr>
            <a:lvl7pPr lvl="6">
              <a:spcBef>
                <a:spcPts val="0"/>
              </a:spcBef>
              <a:spcAft>
                <a:spcPts val="0"/>
              </a:spcAft>
              <a:buNone/>
              <a:defRPr sz="2500">
                <a:solidFill>
                  <a:schemeClr val="dk1"/>
                </a:solidFill>
              </a:defRPr>
            </a:lvl7pPr>
            <a:lvl8pPr lvl="7">
              <a:spcBef>
                <a:spcPts val="0"/>
              </a:spcBef>
              <a:spcAft>
                <a:spcPts val="0"/>
              </a:spcAft>
              <a:buNone/>
              <a:defRPr sz="2500">
                <a:solidFill>
                  <a:schemeClr val="dk1"/>
                </a:solidFill>
              </a:defRPr>
            </a:lvl8pPr>
            <a:lvl9pPr lvl="8">
              <a:spcBef>
                <a:spcPts val="0"/>
              </a:spcBef>
              <a:spcAft>
                <a:spcPts val="0"/>
              </a:spcAft>
              <a:buNone/>
              <a:defRPr sz="2500">
                <a:solidFill>
                  <a:schemeClr val="dk1"/>
                </a:solidFill>
              </a:defRPr>
            </a:lvl9pPr>
          </a:lstStyle>
          <a:p>
            <a:endParaRPr/>
          </a:p>
        </p:txBody>
      </p:sp>
      <p:sp>
        <p:nvSpPr>
          <p:cNvPr id="195" name="Google Shape;195;p27"/>
          <p:cNvSpPr>
            <a:spLocks noGrp="1"/>
          </p:cNvSpPr>
          <p:nvPr>
            <p:ph type="pic" idx="2"/>
          </p:nvPr>
        </p:nvSpPr>
        <p:spPr>
          <a:xfrm>
            <a:off x="1442350" y="3492500"/>
            <a:ext cx="408900" cy="408900"/>
          </a:xfrm>
          <a:prstGeom prst="ellipse">
            <a:avLst/>
          </a:prstGeom>
          <a:noFill/>
          <a:ln>
            <a:noFill/>
          </a:ln>
        </p:spPr>
      </p:sp>
      <p:sp>
        <p:nvSpPr>
          <p:cNvPr id="196" name="Google Shape;196;p27"/>
          <p:cNvSpPr txBox="1">
            <a:spLocks noGrp="1"/>
          </p:cNvSpPr>
          <p:nvPr>
            <p:ph type="subTitle" idx="3"/>
          </p:nvPr>
        </p:nvSpPr>
        <p:spPr>
          <a:xfrm>
            <a:off x="1957375" y="3536000"/>
            <a:ext cx="2661600" cy="1878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1pPr>
            <a:lvl2pPr lvl="1">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2pPr>
            <a:lvl3pPr lvl="2">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3pPr>
            <a:lvl4pPr lvl="3">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4pPr>
            <a:lvl5pPr lvl="4">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5pPr>
            <a:lvl6pPr lvl="5">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6pPr>
            <a:lvl7pPr lvl="6">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7pPr>
            <a:lvl8pPr lvl="7">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8pPr>
            <a:lvl9pPr lvl="8">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9pPr>
          </a:lstStyle>
          <a:p>
            <a:endParaRPr/>
          </a:p>
        </p:txBody>
      </p:sp>
      <p:sp>
        <p:nvSpPr>
          <p:cNvPr id="197" name="Google Shape;197;p27"/>
          <p:cNvSpPr txBox="1">
            <a:spLocks noGrp="1"/>
          </p:cNvSpPr>
          <p:nvPr>
            <p:ph type="subTitle" idx="4"/>
          </p:nvPr>
        </p:nvSpPr>
        <p:spPr>
          <a:xfrm>
            <a:off x="1957375" y="3678443"/>
            <a:ext cx="2661600" cy="1878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ive modules">
  <p:cSld name="CUSTOM">
    <p:bg>
      <p:bgPr>
        <a:solidFill>
          <a:schemeClr val="lt1"/>
        </a:solidFill>
        <a:effectLst/>
      </p:bgPr>
    </p:bg>
    <p:spTree>
      <p:nvGrpSpPr>
        <p:cNvPr id="1" name="Shape 198"/>
        <p:cNvGrpSpPr/>
        <p:nvPr/>
      </p:nvGrpSpPr>
      <p:grpSpPr>
        <a:xfrm>
          <a:off x="0" y="0"/>
          <a:ext cx="0" cy="0"/>
          <a:chOff x="0" y="0"/>
          <a:chExt cx="0" cy="0"/>
        </a:xfrm>
      </p:grpSpPr>
      <p:sp>
        <p:nvSpPr>
          <p:cNvPr id="199" name="Google Shape;199;p28"/>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00" name="Google Shape;200;p28"/>
          <p:cNvSpPr txBox="1">
            <a:spLocks noGrp="1"/>
          </p:cNvSpPr>
          <p:nvPr>
            <p:ph type="title"/>
          </p:nvPr>
        </p:nvSpPr>
        <p:spPr>
          <a:xfrm>
            <a:off x="361975" y="988555"/>
            <a:ext cx="38601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200">
                <a:solidFill>
                  <a:schemeClr val="dk1"/>
                </a:solidFill>
              </a:defRPr>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a:endParaRPr/>
          </a:p>
        </p:txBody>
      </p:sp>
      <p:sp>
        <p:nvSpPr>
          <p:cNvPr id="201" name="Google Shape;201;p28"/>
          <p:cNvSpPr txBox="1">
            <a:spLocks noGrp="1"/>
          </p:cNvSpPr>
          <p:nvPr>
            <p:ph type="subTitle" idx="2"/>
          </p:nvPr>
        </p:nvSpPr>
        <p:spPr>
          <a:xfrm>
            <a:off x="361975" y="732775"/>
            <a:ext cx="3860100" cy="138600"/>
          </a:xfrm>
          <a:prstGeom prst="rect">
            <a:avLst/>
          </a:prstGeom>
        </p:spPr>
        <p:txBody>
          <a:bodyPr spcFirstLastPara="1" wrap="square" lIns="0" tIns="0" rIns="0" bIns="0" anchor="b" anchorCtr="0">
            <a:sp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02" name="Google Shape;202;p28"/>
          <p:cNvSpPr txBox="1">
            <a:spLocks noGrp="1"/>
          </p:cNvSpPr>
          <p:nvPr>
            <p:ph type="body" idx="3"/>
          </p:nvPr>
        </p:nvSpPr>
        <p:spPr>
          <a:xfrm>
            <a:off x="361975" y="3256513"/>
            <a:ext cx="3860100" cy="1327500"/>
          </a:xfrm>
          <a:prstGeom prst="rect">
            <a:avLst/>
          </a:prstGeom>
        </p:spPr>
        <p:txBody>
          <a:bodyPr spcFirstLastPara="1" wrap="square" lIns="0" tIns="0" rIns="0" bIns="0" anchor="b" anchorCtr="0">
            <a:noAutofit/>
          </a:bodyPr>
          <a:lstStyle>
            <a:lvl1pPr marL="457200" lvl="0" indent="-2921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lnSpc>
                <a:spcPct val="100000"/>
              </a:lnSpc>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
        <p:nvSpPr>
          <p:cNvPr id="203" name="Google Shape;203;p28"/>
          <p:cNvSpPr txBox="1">
            <a:spLocks noGrp="1"/>
          </p:cNvSpPr>
          <p:nvPr>
            <p:ph type="title" idx="4"/>
          </p:nvPr>
        </p:nvSpPr>
        <p:spPr>
          <a:xfrm>
            <a:off x="4800825" y="258072"/>
            <a:ext cx="17622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4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a:endParaRPr/>
          </a:p>
        </p:txBody>
      </p:sp>
      <p:sp>
        <p:nvSpPr>
          <p:cNvPr id="204" name="Google Shape;204;p28"/>
          <p:cNvSpPr txBox="1">
            <a:spLocks noGrp="1"/>
          </p:cNvSpPr>
          <p:nvPr>
            <p:ph type="title" idx="5"/>
          </p:nvPr>
        </p:nvSpPr>
        <p:spPr>
          <a:xfrm>
            <a:off x="7094925" y="258072"/>
            <a:ext cx="17622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4200">
                <a:solidFill>
                  <a:schemeClr val="dk1"/>
                </a:solidFill>
              </a:defRPr>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a:endParaRPr/>
          </a:p>
        </p:txBody>
      </p:sp>
      <p:sp>
        <p:nvSpPr>
          <p:cNvPr id="205" name="Google Shape;205;p28"/>
          <p:cNvSpPr txBox="1">
            <a:spLocks noGrp="1"/>
          </p:cNvSpPr>
          <p:nvPr>
            <p:ph type="title" idx="6"/>
          </p:nvPr>
        </p:nvSpPr>
        <p:spPr>
          <a:xfrm>
            <a:off x="4800825" y="1698225"/>
            <a:ext cx="17622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4200"/>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a:endParaRPr/>
          </a:p>
        </p:txBody>
      </p:sp>
      <p:sp>
        <p:nvSpPr>
          <p:cNvPr id="206" name="Google Shape;206;p28"/>
          <p:cNvSpPr txBox="1">
            <a:spLocks noGrp="1"/>
          </p:cNvSpPr>
          <p:nvPr>
            <p:ph type="body" idx="7"/>
          </p:nvPr>
        </p:nvSpPr>
        <p:spPr>
          <a:xfrm>
            <a:off x="4800825" y="4122308"/>
            <a:ext cx="3975900" cy="461700"/>
          </a:xfrm>
          <a:prstGeom prst="rect">
            <a:avLst/>
          </a:prstGeom>
        </p:spPr>
        <p:txBody>
          <a:bodyPr spcFirstLastPara="1" wrap="square" lIns="0" tIns="0" rIns="0" bIns="0" anchor="b" anchorCtr="0">
            <a:no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
        <p:nvSpPr>
          <p:cNvPr id="207" name="Google Shape;207;p28"/>
          <p:cNvSpPr txBox="1">
            <a:spLocks noGrp="1"/>
          </p:cNvSpPr>
          <p:nvPr>
            <p:ph type="title" idx="8"/>
          </p:nvPr>
        </p:nvSpPr>
        <p:spPr>
          <a:xfrm>
            <a:off x="4800825" y="3215225"/>
            <a:ext cx="3975900" cy="798900"/>
          </a:xfrm>
          <a:prstGeom prst="rect">
            <a:avLst/>
          </a:prstGeom>
        </p:spPr>
        <p:txBody>
          <a:bodyPr spcFirstLastPara="1" wrap="square" lIns="0" tIns="0" rIns="0" bIns="0" anchor="t" anchorCtr="0">
            <a:noAutofit/>
          </a:bodyPr>
          <a:lstStyle>
            <a:lvl1pPr lvl="0">
              <a:spcBef>
                <a:spcPts val="0"/>
              </a:spcBef>
              <a:spcAft>
                <a:spcPts val="0"/>
              </a:spcAft>
              <a:buNone/>
              <a:defRPr sz="6200"/>
            </a:lvl1pPr>
            <a:lvl2pPr lvl="1">
              <a:spcBef>
                <a:spcPts val="0"/>
              </a:spcBef>
              <a:spcAft>
                <a:spcPts val="0"/>
              </a:spcAft>
              <a:buNone/>
              <a:defRPr sz="2200">
                <a:solidFill>
                  <a:schemeClr val="dk1"/>
                </a:solidFill>
              </a:defRPr>
            </a:lvl2pPr>
            <a:lvl3pPr lvl="2">
              <a:spcBef>
                <a:spcPts val="0"/>
              </a:spcBef>
              <a:spcAft>
                <a:spcPts val="0"/>
              </a:spcAft>
              <a:buNone/>
              <a:defRPr sz="2200">
                <a:solidFill>
                  <a:schemeClr val="dk1"/>
                </a:solidFill>
              </a:defRPr>
            </a:lvl3pPr>
            <a:lvl4pPr lvl="3">
              <a:spcBef>
                <a:spcPts val="0"/>
              </a:spcBef>
              <a:spcAft>
                <a:spcPts val="0"/>
              </a:spcAft>
              <a:buNone/>
              <a:defRPr sz="2200">
                <a:solidFill>
                  <a:schemeClr val="dk1"/>
                </a:solidFill>
              </a:defRPr>
            </a:lvl4pPr>
            <a:lvl5pPr lvl="4">
              <a:spcBef>
                <a:spcPts val="0"/>
              </a:spcBef>
              <a:spcAft>
                <a:spcPts val="0"/>
              </a:spcAft>
              <a:buNone/>
              <a:defRPr sz="2200">
                <a:solidFill>
                  <a:schemeClr val="dk1"/>
                </a:solidFill>
              </a:defRPr>
            </a:lvl5pPr>
            <a:lvl6pPr lvl="5">
              <a:spcBef>
                <a:spcPts val="0"/>
              </a:spcBef>
              <a:spcAft>
                <a:spcPts val="0"/>
              </a:spcAft>
              <a:buNone/>
              <a:defRPr sz="2200">
                <a:solidFill>
                  <a:schemeClr val="dk1"/>
                </a:solidFill>
              </a:defRPr>
            </a:lvl6pPr>
            <a:lvl7pPr lvl="6">
              <a:spcBef>
                <a:spcPts val="0"/>
              </a:spcBef>
              <a:spcAft>
                <a:spcPts val="0"/>
              </a:spcAft>
              <a:buNone/>
              <a:defRPr sz="2200">
                <a:solidFill>
                  <a:schemeClr val="dk1"/>
                </a:solidFill>
              </a:defRPr>
            </a:lvl7pPr>
            <a:lvl8pPr lvl="7">
              <a:spcBef>
                <a:spcPts val="0"/>
              </a:spcBef>
              <a:spcAft>
                <a:spcPts val="0"/>
              </a:spcAft>
              <a:buNone/>
              <a:defRPr sz="2200">
                <a:solidFill>
                  <a:schemeClr val="dk1"/>
                </a:solidFill>
              </a:defRPr>
            </a:lvl8pPr>
            <a:lvl9pPr lvl="8">
              <a:spcBef>
                <a:spcPts val="0"/>
              </a:spcBef>
              <a:spcAft>
                <a:spcPts val="0"/>
              </a:spcAft>
              <a:buNone/>
              <a:defRPr sz="2200">
                <a:solidFill>
                  <a:schemeClr val="dk1"/>
                </a:solidFill>
              </a:defRPr>
            </a:lvl9pPr>
          </a:lstStyle>
          <a:p>
            <a:endParaRPr/>
          </a:p>
        </p:txBody>
      </p:sp>
      <p:sp>
        <p:nvSpPr>
          <p:cNvPr id="208" name="Google Shape;208;p28"/>
          <p:cNvSpPr txBox="1">
            <a:spLocks noGrp="1"/>
          </p:cNvSpPr>
          <p:nvPr>
            <p:ph type="body" idx="9"/>
          </p:nvPr>
        </p:nvSpPr>
        <p:spPr>
          <a:xfrm>
            <a:off x="4800825" y="2268700"/>
            <a:ext cx="1762200" cy="461700"/>
          </a:xfrm>
          <a:prstGeom prst="rect">
            <a:avLst/>
          </a:prstGeom>
        </p:spPr>
        <p:txBody>
          <a:bodyPr spcFirstLastPara="1" wrap="square" lIns="0" tIns="0" rIns="0" bIns="0" anchor="b" anchorCtr="0">
            <a:no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209" name="Google Shape;209;p28"/>
          <p:cNvSpPr txBox="1">
            <a:spLocks noGrp="1"/>
          </p:cNvSpPr>
          <p:nvPr>
            <p:ph type="body" idx="13"/>
          </p:nvPr>
        </p:nvSpPr>
        <p:spPr>
          <a:xfrm>
            <a:off x="7115650" y="2268700"/>
            <a:ext cx="1762200" cy="461700"/>
          </a:xfrm>
          <a:prstGeom prst="rect">
            <a:avLst/>
          </a:prstGeom>
        </p:spPr>
        <p:txBody>
          <a:bodyPr spcFirstLastPara="1" wrap="square" lIns="0" tIns="0" rIns="0" bIns="0" anchor="b" anchorCtr="0">
            <a:no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210" name="Google Shape;210;p28"/>
          <p:cNvSpPr txBox="1">
            <a:spLocks noGrp="1"/>
          </p:cNvSpPr>
          <p:nvPr>
            <p:ph type="body" idx="14"/>
          </p:nvPr>
        </p:nvSpPr>
        <p:spPr>
          <a:xfrm>
            <a:off x="4800825" y="860100"/>
            <a:ext cx="1762200" cy="461700"/>
          </a:xfrm>
          <a:prstGeom prst="rect">
            <a:avLst/>
          </a:prstGeom>
        </p:spPr>
        <p:txBody>
          <a:bodyPr spcFirstLastPara="1" wrap="square" lIns="0" tIns="0" rIns="0" bIns="0" anchor="b" anchorCtr="0">
            <a:no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ix modules">
  <p:cSld name="CUSTOM_1">
    <p:bg>
      <p:bgPr>
        <a:solidFill>
          <a:schemeClr val="lt1"/>
        </a:solidFill>
        <a:effectLst/>
      </p:bgPr>
    </p:bg>
    <p:spTree>
      <p:nvGrpSpPr>
        <p:cNvPr id="1" name="Shape 211"/>
        <p:cNvGrpSpPr/>
        <p:nvPr/>
      </p:nvGrpSpPr>
      <p:grpSpPr>
        <a:xfrm>
          <a:off x="0" y="0"/>
          <a:ext cx="0" cy="0"/>
          <a:chOff x="0" y="0"/>
          <a:chExt cx="0" cy="0"/>
        </a:xfrm>
      </p:grpSpPr>
      <p:sp>
        <p:nvSpPr>
          <p:cNvPr id="212" name="Google Shape;212;p29"/>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13" name="Google Shape;213;p29"/>
          <p:cNvSpPr txBox="1">
            <a:spLocks noGrp="1"/>
          </p:cNvSpPr>
          <p:nvPr>
            <p:ph type="title"/>
          </p:nvPr>
        </p:nvSpPr>
        <p:spPr>
          <a:xfrm>
            <a:off x="361975" y="988555"/>
            <a:ext cx="38601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200">
                <a:solidFill>
                  <a:schemeClr val="dk1"/>
                </a:solidFill>
              </a:defRPr>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a:endParaRPr/>
          </a:p>
        </p:txBody>
      </p:sp>
      <p:sp>
        <p:nvSpPr>
          <p:cNvPr id="214" name="Google Shape;214;p29"/>
          <p:cNvSpPr txBox="1">
            <a:spLocks noGrp="1"/>
          </p:cNvSpPr>
          <p:nvPr>
            <p:ph type="subTitle" idx="2"/>
          </p:nvPr>
        </p:nvSpPr>
        <p:spPr>
          <a:xfrm>
            <a:off x="361975" y="732775"/>
            <a:ext cx="3860100" cy="138600"/>
          </a:xfrm>
          <a:prstGeom prst="rect">
            <a:avLst/>
          </a:prstGeom>
        </p:spPr>
        <p:txBody>
          <a:bodyPr spcFirstLastPara="1" wrap="square" lIns="0" tIns="0" rIns="0" bIns="0" anchor="b" anchorCtr="0">
            <a:sp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15" name="Google Shape;215;p29"/>
          <p:cNvSpPr txBox="1">
            <a:spLocks noGrp="1"/>
          </p:cNvSpPr>
          <p:nvPr>
            <p:ph type="body" idx="3"/>
          </p:nvPr>
        </p:nvSpPr>
        <p:spPr>
          <a:xfrm>
            <a:off x="4800825" y="3665600"/>
            <a:ext cx="3975900" cy="11142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216" name="Google Shape;216;p29"/>
          <p:cNvSpPr txBox="1">
            <a:spLocks noGrp="1"/>
          </p:cNvSpPr>
          <p:nvPr>
            <p:ph type="subTitle" idx="4"/>
          </p:nvPr>
        </p:nvSpPr>
        <p:spPr>
          <a:xfrm>
            <a:off x="4800825" y="3285232"/>
            <a:ext cx="3975900" cy="1878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sz="1200">
                <a:solidFill>
                  <a:schemeClr val="dk1"/>
                </a:solidFill>
              </a:defRPr>
            </a:lvl2pPr>
            <a:lvl3pPr lvl="2">
              <a:spcBef>
                <a:spcPts val="0"/>
              </a:spcBef>
              <a:spcAft>
                <a:spcPts val="0"/>
              </a:spcAft>
              <a:buClr>
                <a:schemeClr val="dk1"/>
              </a:buClr>
              <a:buSzPts val="1200"/>
              <a:buNone/>
              <a:defRPr sz="1200">
                <a:solidFill>
                  <a:schemeClr val="dk1"/>
                </a:solidFill>
              </a:defRPr>
            </a:lvl3pPr>
            <a:lvl4pPr lvl="3">
              <a:spcBef>
                <a:spcPts val="0"/>
              </a:spcBef>
              <a:spcAft>
                <a:spcPts val="0"/>
              </a:spcAft>
              <a:buClr>
                <a:schemeClr val="dk1"/>
              </a:buClr>
              <a:buSzPts val="1200"/>
              <a:buNone/>
              <a:defRPr sz="1200">
                <a:solidFill>
                  <a:schemeClr val="dk1"/>
                </a:solidFill>
              </a:defRPr>
            </a:lvl4pPr>
            <a:lvl5pPr lvl="4">
              <a:spcBef>
                <a:spcPts val="0"/>
              </a:spcBef>
              <a:spcAft>
                <a:spcPts val="0"/>
              </a:spcAft>
              <a:buClr>
                <a:schemeClr val="dk1"/>
              </a:buClr>
              <a:buSzPts val="1200"/>
              <a:buNone/>
              <a:defRPr sz="1200">
                <a:solidFill>
                  <a:schemeClr val="dk1"/>
                </a:solidFill>
              </a:defRPr>
            </a:lvl5pPr>
            <a:lvl6pPr lvl="5">
              <a:spcBef>
                <a:spcPts val="0"/>
              </a:spcBef>
              <a:spcAft>
                <a:spcPts val="0"/>
              </a:spcAft>
              <a:buClr>
                <a:schemeClr val="dk1"/>
              </a:buClr>
              <a:buSzPts val="1200"/>
              <a:buNone/>
              <a:defRPr sz="1200">
                <a:solidFill>
                  <a:schemeClr val="dk1"/>
                </a:solidFill>
              </a:defRPr>
            </a:lvl6pPr>
            <a:lvl7pPr lvl="6">
              <a:spcBef>
                <a:spcPts val="0"/>
              </a:spcBef>
              <a:spcAft>
                <a:spcPts val="0"/>
              </a:spcAft>
              <a:buClr>
                <a:schemeClr val="dk1"/>
              </a:buClr>
              <a:buSzPts val="1200"/>
              <a:buNone/>
              <a:defRPr sz="1200">
                <a:solidFill>
                  <a:schemeClr val="dk1"/>
                </a:solidFill>
              </a:defRPr>
            </a:lvl7pPr>
            <a:lvl8pPr lvl="7">
              <a:spcBef>
                <a:spcPts val="0"/>
              </a:spcBef>
              <a:spcAft>
                <a:spcPts val="0"/>
              </a:spcAft>
              <a:buClr>
                <a:schemeClr val="dk1"/>
              </a:buClr>
              <a:buSzPts val="1200"/>
              <a:buNone/>
              <a:defRPr sz="1200">
                <a:solidFill>
                  <a:schemeClr val="dk1"/>
                </a:solidFill>
              </a:defRPr>
            </a:lvl8pPr>
            <a:lvl9pPr lvl="8">
              <a:spcBef>
                <a:spcPts val="0"/>
              </a:spcBef>
              <a:spcAft>
                <a:spcPts val="0"/>
              </a:spcAft>
              <a:buClr>
                <a:schemeClr val="dk1"/>
              </a:buClr>
              <a:buSzPts val="1200"/>
              <a:buNone/>
              <a:defRPr sz="1200">
                <a:solidFill>
                  <a:schemeClr val="dk1"/>
                </a:solidFill>
              </a:defRPr>
            </a:lvl9pPr>
          </a:lstStyle>
          <a:p>
            <a:endParaRPr/>
          </a:p>
        </p:txBody>
      </p:sp>
      <p:sp>
        <p:nvSpPr>
          <p:cNvPr id="217" name="Google Shape;217;p29"/>
          <p:cNvSpPr txBox="1">
            <a:spLocks noGrp="1"/>
          </p:cNvSpPr>
          <p:nvPr>
            <p:ph type="body" idx="5"/>
          </p:nvPr>
        </p:nvSpPr>
        <p:spPr>
          <a:xfrm>
            <a:off x="2611802" y="3665600"/>
            <a:ext cx="1627500" cy="1114200"/>
          </a:xfrm>
          <a:prstGeom prst="rect">
            <a:avLst/>
          </a:prstGeom>
        </p:spPr>
        <p:txBody>
          <a:bodyPr spcFirstLastPara="1" wrap="square" lIns="0" tIns="0" rIns="0" bIns="0" anchor="t" anchorCtr="0">
            <a:noAutofit/>
          </a:bodyPr>
          <a:lstStyle>
            <a:lvl1pPr marL="457200" lvl="0" indent="-292100">
              <a:lnSpc>
                <a:spcPct val="100000"/>
              </a:lnSpc>
              <a:spcBef>
                <a:spcPts val="0"/>
              </a:spcBef>
              <a:spcAft>
                <a:spcPts val="0"/>
              </a:spcAft>
              <a:buSzPts val="1000"/>
              <a:buFont typeface="DM Sans"/>
              <a:buChar char="●"/>
              <a:defRPr sz="1000"/>
            </a:lvl1pPr>
            <a:lvl2pPr marL="914400" lvl="1" indent="-292100">
              <a:lnSpc>
                <a:spcPct val="100000"/>
              </a:lnSpc>
              <a:spcBef>
                <a:spcPts val="800"/>
              </a:spcBef>
              <a:spcAft>
                <a:spcPts val="0"/>
              </a:spcAft>
              <a:buSzPts val="1000"/>
              <a:buFont typeface="DM Sans"/>
              <a:buChar char="○"/>
              <a:defRPr sz="1000"/>
            </a:lvl2pPr>
            <a:lvl3pPr marL="1371600" lvl="2" indent="-292100">
              <a:lnSpc>
                <a:spcPct val="100000"/>
              </a:lnSpc>
              <a:spcBef>
                <a:spcPts val="800"/>
              </a:spcBef>
              <a:spcAft>
                <a:spcPts val="0"/>
              </a:spcAft>
              <a:buSzPts val="1000"/>
              <a:buFont typeface="DM Sans"/>
              <a:buChar char="■"/>
              <a:defRPr sz="1000"/>
            </a:lvl3pPr>
            <a:lvl4pPr marL="1828800" lvl="3" indent="-292100">
              <a:lnSpc>
                <a:spcPct val="100000"/>
              </a:lnSpc>
              <a:spcBef>
                <a:spcPts val="800"/>
              </a:spcBef>
              <a:spcAft>
                <a:spcPts val="0"/>
              </a:spcAft>
              <a:buSzPts val="1000"/>
              <a:buFont typeface="DM Sans"/>
              <a:buChar char="●"/>
              <a:defRPr sz="1000"/>
            </a:lvl4pPr>
            <a:lvl5pPr marL="2286000" lvl="4" indent="-292100">
              <a:lnSpc>
                <a:spcPct val="100000"/>
              </a:lnSpc>
              <a:spcBef>
                <a:spcPts val="800"/>
              </a:spcBef>
              <a:spcAft>
                <a:spcPts val="0"/>
              </a:spcAft>
              <a:buSzPts val="1000"/>
              <a:buFont typeface="DM Sans"/>
              <a:buChar char="○"/>
              <a:defRPr sz="1000"/>
            </a:lvl5pPr>
            <a:lvl6pPr marL="2743200" lvl="5" indent="-292100">
              <a:lnSpc>
                <a:spcPct val="100000"/>
              </a:lnSpc>
              <a:spcBef>
                <a:spcPts val="800"/>
              </a:spcBef>
              <a:spcAft>
                <a:spcPts val="0"/>
              </a:spcAft>
              <a:buSzPts val="1000"/>
              <a:buFont typeface="DM Sans"/>
              <a:buChar char="■"/>
              <a:defRPr sz="1000"/>
            </a:lvl6pPr>
            <a:lvl7pPr marL="3200400" lvl="6" indent="-292100">
              <a:lnSpc>
                <a:spcPct val="100000"/>
              </a:lnSpc>
              <a:spcBef>
                <a:spcPts val="800"/>
              </a:spcBef>
              <a:spcAft>
                <a:spcPts val="0"/>
              </a:spcAft>
              <a:buSzPts val="1000"/>
              <a:buFont typeface="DM Sans"/>
              <a:buChar char="●"/>
              <a:defRPr sz="1000"/>
            </a:lvl7pPr>
            <a:lvl8pPr marL="3657600" lvl="7" indent="-292100">
              <a:lnSpc>
                <a:spcPct val="100000"/>
              </a:lnSpc>
              <a:spcBef>
                <a:spcPts val="800"/>
              </a:spcBef>
              <a:spcAft>
                <a:spcPts val="0"/>
              </a:spcAft>
              <a:buSzPts val="1000"/>
              <a:buFont typeface="DM Sans"/>
              <a:buChar char="○"/>
              <a:defRPr sz="1000"/>
            </a:lvl8pPr>
            <a:lvl9pPr marL="4114800" lvl="8" indent="-292100">
              <a:lnSpc>
                <a:spcPct val="100000"/>
              </a:lnSpc>
              <a:spcBef>
                <a:spcPts val="800"/>
              </a:spcBef>
              <a:spcAft>
                <a:spcPts val="800"/>
              </a:spcAft>
              <a:buSzPts val="1000"/>
              <a:buFont typeface="DM Sans"/>
              <a:buChar char="■"/>
              <a:defRPr sz="1000"/>
            </a:lvl9pPr>
          </a:lstStyle>
          <a:p>
            <a:endParaRPr/>
          </a:p>
        </p:txBody>
      </p:sp>
      <p:sp>
        <p:nvSpPr>
          <p:cNvPr id="218" name="Google Shape;218;p29"/>
          <p:cNvSpPr txBox="1">
            <a:spLocks noGrp="1"/>
          </p:cNvSpPr>
          <p:nvPr>
            <p:ph type="subTitle" idx="6"/>
          </p:nvPr>
        </p:nvSpPr>
        <p:spPr>
          <a:xfrm>
            <a:off x="2611802" y="3285232"/>
            <a:ext cx="1627500" cy="187800"/>
          </a:xfrm>
          <a:prstGeom prst="rect">
            <a:avLst/>
          </a:prstGeom>
        </p:spPr>
        <p:txBody>
          <a:bodyPr spcFirstLastPara="1" wrap="square" lIns="0" tIns="0" rIns="0" bIns="0" anchor="t" anchorCtr="0">
            <a:sp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a:endParaRPr/>
          </a:p>
        </p:txBody>
      </p:sp>
      <p:sp>
        <p:nvSpPr>
          <p:cNvPr id="219" name="Google Shape;219;p29"/>
          <p:cNvSpPr txBox="1">
            <a:spLocks noGrp="1"/>
          </p:cNvSpPr>
          <p:nvPr>
            <p:ph type="body" idx="7"/>
          </p:nvPr>
        </p:nvSpPr>
        <p:spPr>
          <a:xfrm>
            <a:off x="361977" y="3665600"/>
            <a:ext cx="1627500" cy="11142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220" name="Google Shape;220;p29"/>
          <p:cNvSpPr txBox="1">
            <a:spLocks noGrp="1"/>
          </p:cNvSpPr>
          <p:nvPr>
            <p:ph type="subTitle" idx="8"/>
          </p:nvPr>
        </p:nvSpPr>
        <p:spPr>
          <a:xfrm>
            <a:off x="361977" y="3285232"/>
            <a:ext cx="1627500" cy="1878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sz="1200">
                <a:solidFill>
                  <a:schemeClr val="dk1"/>
                </a:solidFill>
              </a:defRPr>
            </a:lvl2pPr>
            <a:lvl3pPr lvl="2">
              <a:spcBef>
                <a:spcPts val="0"/>
              </a:spcBef>
              <a:spcAft>
                <a:spcPts val="0"/>
              </a:spcAft>
              <a:buClr>
                <a:schemeClr val="dk1"/>
              </a:buClr>
              <a:buSzPts val="1200"/>
              <a:buNone/>
              <a:defRPr sz="1200">
                <a:solidFill>
                  <a:schemeClr val="dk1"/>
                </a:solidFill>
              </a:defRPr>
            </a:lvl3pPr>
            <a:lvl4pPr lvl="3">
              <a:spcBef>
                <a:spcPts val="0"/>
              </a:spcBef>
              <a:spcAft>
                <a:spcPts val="0"/>
              </a:spcAft>
              <a:buClr>
                <a:schemeClr val="dk1"/>
              </a:buClr>
              <a:buSzPts val="1200"/>
              <a:buNone/>
              <a:defRPr sz="1200">
                <a:solidFill>
                  <a:schemeClr val="dk1"/>
                </a:solidFill>
              </a:defRPr>
            </a:lvl4pPr>
            <a:lvl5pPr lvl="4">
              <a:spcBef>
                <a:spcPts val="0"/>
              </a:spcBef>
              <a:spcAft>
                <a:spcPts val="0"/>
              </a:spcAft>
              <a:buClr>
                <a:schemeClr val="dk1"/>
              </a:buClr>
              <a:buSzPts val="1200"/>
              <a:buNone/>
              <a:defRPr sz="1200">
                <a:solidFill>
                  <a:schemeClr val="dk1"/>
                </a:solidFill>
              </a:defRPr>
            </a:lvl5pPr>
            <a:lvl6pPr lvl="5">
              <a:spcBef>
                <a:spcPts val="0"/>
              </a:spcBef>
              <a:spcAft>
                <a:spcPts val="0"/>
              </a:spcAft>
              <a:buClr>
                <a:schemeClr val="dk1"/>
              </a:buClr>
              <a:buSzPts val="1200"/>
              <a:buNone/>
              <a:defRPr sz="1200">
                <a:solidFill>
                  <a:schemeClr val="dk1"/>
                </a:solidFill>
              </a:defRPr>
            </a:lvl6pPr>
            <a:lvl7pPr lvl="6">
              <a:spcBef>
                <a:spcPts val="0"/>
              </a:spcBef>
              <a:spcAft>
                <a:spcPts val="0"/>
              </a:spcAft>
              <a:buClr>
                <a:schemeClr val="dk1"/>
              </a:buClr>
              <a:buSzPts val="1200"/>
              <a:buNone/>
              <a:defRPr sz="1200">
                <a:solidFill>
                  <a:schemeClr val="dk1"/>
                </a:solidFill>
              </a:defRPr>
            </a:lvl7pPr>
            <a:lvl8pPr lvl="7">
              <a:spcBef>
                <a:spcPts val="0"/>
              </a:spcBef>
              <a:spcAft>
                <a:spcPts val="0"/>
              </a:spcAft>
              <a:buClr>
                <a:schemeClr val="dk1"/>
              </a:buClr>
              <a:buSzPts val="1200"/>
              <a:buNone/>
              <a:defRPr sz="1200">
                <a:solidFill>
                  <a:schemeClr val="dk1"/>
                </a:solidFill>
              </a:defRPr>
            </a:lvl8pPr>
            <a:lvl9pPr lvl="8">
              <a:spcBef>
                <a:spcPts val="0"/>
              </a:spcBef>
              <a:spcAft>
                <a:spcPts val="0"/>
              </a:spcAft>
              <a:buClr>
                <a:schemeClr val="dk1"/>
              </a:buClr>
              <a:buSzPts val="1200"/>
              <a:buNone/>
              <a:defRPr sz="1200">
                <a:solidFill>
                  <a:schemeClr val="dk1"/>
                </a:solidFill>
              </a:defRPr>
            </a:lvl9pPr>
          </a:lstStyle>
          <a:p>
            <a:endParaRPr/>
          </a:p>
        </p:txBody>
      </p:sp>
      <p:sp>
        <p:nvSpPr>
          <p:cNvPr id="221" name="Google Shape;221;p29"/>
          <p:cNvSpPr txBox="1">
            <a:spLocks noGrp="1"/>
          </p:cNvSpPr>
          <p:nvPr>
            <p:ph type="body" idx="9"/>
          </p:nvPr>
        </p:nvSpPr>
        <p:spPr>
          <a:xfrm>
            <a:off x="4900725" y="1196103"/>
            <a:ext cx="1627500" cy="13854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222" name="Google Shape;222;p29"/>
          <p:cNvSpPr txBox="1">
            <a:spLocks noGrp="1"/>
          </p:cNvSpPr>
          <p:nvPr>
            <p:ph type="subTitle" idx="13"/>
          </p:nvPr>
        </p:nvSpPr>
        <p:spPr>
          <a:xfrm>
            <a:off x="4900725" y="706863"/>
            <a:ext cx="1627500" cy="1878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sz="1200">
                <a:solidFill>
                  <a:schemeClr val="dk1"/>
                </a:solidFill>
              </a:defRPr>
            </a:lvl2pPr>
            <a:lvl3pPr lvl="2">
              <a:spcBef>
                <a:spcPts val="0"/>
              </a:spcBef>
              <a:spcAft>
                <a:spcPts val="0"/>
              </a:spcAft>
              <a:buClr>
                <a:schemeClr val="dk1"/>
              </a:buClr>
              <a:buSzPts val="1200"/>
              <a:buNone/>
              <a:defRPr sz="1200">
                <a:solidFill>
                  <a:schemeClr val="dk1"/>
                </a:solidFill>
              </a:defRPr>
            </a:lvl3pPr>
            <a:lvl4pPr lvl="3">
              <a:spcBef>
                <a:spcPts val="0"/>
              </a:spcBef>
              <a:spcAft>
                <a:spcPts val="0"/>
              </a:spcAft>
              <a:buClr>
                <a:schemeClr val="dk1"/>
              </a:buClr>
              <a:buSzPts val="1200"/>
              <a:buNone/>
              <a:defRPr sz="1200">
                <a:solidFill>
                  <a:schemeClr val="dk1"/>
                </a:solidFill>
              </a:defRPr>
            </a:lvl4pPr>
            <a:lvl5pPr lvl="4">
              <a:spcBef>
                <a:spcPts val="0"/>
              </a:spcBef>
              <a:spcAft>
                <a:spcPts val="0"/>
              </a:spcAft>
              <a:buClr>
                <a:schemeClr val="dk1"/>
              </a:buClr>
              <a:buSzPts val="1200"/>
              <a:buNone/>
              <a:defRPr sz="1200">
                <a:solidFill>
                  <a:schemeClr val="dk1"/>
                </a:solidFill>
              </a:defRPr>
            </a:lvl5pPr>
            <a:lvl6pPr lvl="5">
              <a:spcBef>
                <a:spcPts val="0"/>
              </a:spcBef>
              <a:spcAft>
                <a:spcPts val="0"/>
              </a:spcAft>
              <a:buClr>
                <a:schemeClr val="dk1"/>
              </a:buClr>
              <a:buSzPts val="1200"/>
              <a:buNone/>
              <a:defRPr sz="1200">
                <a:solidFill>
                  <a:schemeClr val="dk1"/>
                </a:solidFill>
              </a:defRPr>
            </a:lvl6pPr>
            <a:lvl7pPr lvl="6">
              <a:spcBef>
                <a:spcPts val="0"/>
              </a:spcBef>
              <a:spcAft>
                <a:spcPts val="0"/>
              </a:spcAft>
              <a:buClr>
                <a:schemeClr val="dk1"/>
              </a:buClr>
              <a:buSzPts val="1200"/>
              <a:buNone/>
              <a:defRPr sz="1200">
                <a:solidFill>
                  <a:schemeClr val="dk1"/>
                </a:solidFill>
              </a:defRPr>
            </a:lvl7pPr>
            <a:lvl8pPr lvl="7">
              <a:spcBef>
                <a:spcPts val="0"/>
              </a:spcBef>
              <a:spcAft>
                <a:spcPts val="0"/>
              </a:spcAft>
              <a:buClr>
                <a:schemeClr val="dk1"/>
              </a:buClr>
              <a:buSzPts val="1200"/>
              <a:buNone/>
              <a:defRPr sz="1200">
                <a:solidFill>
                  <a:schemeClr val="dk1"/>
                </a:solidFill>
              </a:defRPr>
            </a:lvl8pPr>
            <a:lvl9pPr lvl="8">
              <a:spcBef>
                <a:spcPts val="0"/>
              </a:spcBef>
              <a:spcAft>
                <a:spcPts val="0"/>
              </a:spcAft>
              <a:buClr>
                <a:schemeClr val="dk1"/>
              </a:buClr>
              <a:buSzPts val="1200"/>
              <a:buNone/>
              <a:defRPr sz="1200">
                <a:solidFill>
                  <a:schemeClr val="dk1"/>
                </a:solidFill>
              </a:defRPr>
            </a:lvl9pPr>
          </a:lstStyle>
          <a:p>
            <a:endParaRPr/>
          </a:p>
        </p:txBody>
      </p:sp>
      <p:sp>
        <p:nvSpPr>
          <p:cNvPr id="223" name="Google Shape;223;p29"/>
          <p:cNvSpPr txBox="1">
            <a:spLocks noGrp="1"/>
          </p:cNvSpPr>
          <p:nvPr>
            <p:ph type="body" idx="14"/>
          </p:nvPr>
        </p:nvSpPr>
        <p:spPr>
          <a:xfrm>
            <a:off x="7149175" y="1196103"/>
            <a:ext cx="1627500" cy="13854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
        <p:nvSpPr>
          <p:cNvPr id="224" name="Google Shape;224;p29"/>
          <p:cNvSpPr txBox="1">
            <a:spLocks noGrp="1"/>
          </p:cNvSpPr>
          <p:nvPr>
            <p:ph type="subTitle" idx="15"/>
          </p:nvPr>
        </p:nvSpPr>
        <p:spPr>
          <a:xfrm>
            <a:off x="7149175" y="706863"/>
            <a:ext cx="1627500" cy="187800"/>
          </a:xfrm>
          <a:prstGeom prst="rect">
            <a:avLst/>
          </a:prstGeom>
        </p:spPr>
        <p:txBody>
          <a:bodyPr spcFirstLastPara="1" wrap="square" lIns="0" tIns="0" rIns="0" bIns="0" anchor="t" anchorCtr="0">
            <a:sp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a:endParaRPr/>
          </a:p>
        </p:txBody>
      </p:sp>
      <p:sp>
        <p:nvSpPr>
          <p:cNvPr id="225" name="Google Shape;225;p29"/>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our modules">
  <p:cSld name="CUSTOM_1_1">
    <p:bg>
      <p:bgPr>
        <a:solidFill>
          <a:schemeClr val="lt1"/>
        </a:solidFill>
        <a:effectLst/>
      </p:bgPr>
    </p:bg>
    <p:spTree>
      <p:nvGrpSpPr>
        <p:cNvPr id="1" name="Shape 226"/>
        <p:cNvGrpSpPr/>
        <p:nvPr/>
      </p:nvGrpSpPr>
      <p:grpSpPr>
        <a:xfrm>
          <a:off x="0" y="0"/>
          <a:ext cx="0" cy="0"/>
          <a:chOff x="0" y="0"/>
          <a:chExt cx="0" cy="0"/>
        </a:xfrm>
      </p:grpSpPr>
      <p:sp>
        <p:nvSpPr>
          <p:cNvPr id="227" name="Google Shape;227;p30"/>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28" name="Google Shape;228;p30"/>
          <p:cNvSpPr txBox="1">
            <a:spLocks noGrp="1"/>
          </p:cNvSpPr>
          <p:nvPr>
            <p:ph type="subTitle" idx="2"/>
          </p:nvPr>
        </p:nvSpPr>
        <p:spPr>
          <a:xfrm>
            <a:off x="361975" y="732775"/>
            <a:ext cx="3860100" cy="138600"/>
          </a:xfrm>
          <a:prstGeom prst="rect">
            <a:avLst/>
          </a:prstGeom>
        </p:spPr>
        <p:txBody>
          <a:bodyPr spcFirstLastPara="1" wrap="square" lIns="0" tIns="0" rIns="0" bIns="0" anchor="b" anchorCtr="0">
            <a:sp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29" name="Google Shape;229;p30"/>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30"/>
          <p:cNvSpPr txBox="1">
            <a:spLocks noGrp="1"/>
          </p:cNvSpPr>
          <p:nvPr>
            <p:ph type="title"/>
          </p:nvPr>
        </p:nvSpPr>
        <p:spPr>
          <a:xfrm>
            <a:off x="5796575" y="2351325"/>
            <a:ext cx="9895200" cy="7104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6200">
                <a:solidFill>
                  <a:schemeClr val="dk1"/>
                </a:solidFill>
              </a:defRPr>
            </a:lvl1pPr>
            <a:lvl2pPr lvl="1">
              <a:lnSpc>
                <a:spcPct val="90000"/>
              </a:lnSpc>
              <a:spcBef>
                <a:spcPts val="0"/>
              </a:spcBef>
              <a:spcAft>
                <a:spcPts val="0"/>
              </a:spcAft>
              <a:buNone/>
              <a:defRPr sz="6200">
                <a:solidFill>
                  <a:schemeClr val="dk1"/>
                </a:solidFill>
              </a:defRPr>
            </a:lvl2pPr>
            <a:lvl3pPr lvl="2">
              <a:lnSpc>
                <a:spcPct val="90000"/>
              </a:lnSpc>
              <a:spcBef>
                <a:spcPts val="0"/>
              </a:spcBef>
              <a:spcAft>
                <a:spcPts val="0"/>
              </a:spcAft>
              <a:buNone/>
              <a:defRPr sz="6200">
                <a:solidFill>
                  <a:schemeClr val="dk1"/>
                </a:solidFill>
              </a:defRPr>
            </a:lvl3pPr>
            <a:lvl4pPr lvl="3">
              <a:lnSpc>
                <a:spcPct val="90000"/>
              </a:lnSpc>
              <a:spcBef>
                <a:spcPts val="0"/>
              </a:spcBef>
              <a:spcAft>
                <a:spcPts val="0"/>
              </a:spcAft>
              <a:buNone/>
              <a:defRPr sz="6200">
                <a:solidFill>
                  <a:schemeClr val="dk1"/>
                </a:solidFill>
              </a:defRPr>
            </a:lvl4pPr>
            <a:lvl5pPr lvl="4">
              <a:lnSpc>
                <a:spcPct val="90000"/>
              </a:lnSpc>
              <a:spcBef>
                <a:spcPts val="0"/>
              </a:spcBef>
              <a:spcAft>
                <a:spcPts val="0"/>
              </a:spcAft>
              <a:buNone/>
              <a:defRPr sz="6200">
                <a:solidFill>
                  <a:schemeClr val="dk1"/>
                </a:solidFill>
              </a:defRPr>
            </a:lvl5pPr>
            <a:lvl6pPr lvl="5">
              <a:lnSpc>
                <a:spcPct val="90000"/>
              </a:lnSpc>
              <a:spcBef>
                <a:spcPts val="0"/>
              </a:spcBef>
              <a:spcAft>
                <a:spcPts val="0"/>
              </a:spcAft>
              <a:buNone/>
              <a:defRPr sz="6200">
                <a:solidFill>
                  <a:schemeClr val="dk1"/>
                </a:solidFill>
              </a:defRPr>
            </a:lvl6pPr>
            <a:lvl7pPr lvl="6">
              <a:lnSpc>
                <a:spcPct val="90000"/>
              </a:lnSpc>
              <a:spcBef>
                <a:spcPts val="0"/>
              </a:spcBef>
              <a:spcAft>
                <a:spcPts val="0"/>
              </a:spcAft>
              <a:buNone/>
              <a:defRPr sz="6200">
                <a:solidFill>
                  <a:schemeClr val="dk1"/>
                </a:solidFill>
              </a:defRPr>
            </a:lvl7pPr>
            <a:lvl8pPr lvl="7">
              <a:lnSpc>
                <a:spcPct val="90000"/>
              </a:lnSpc>
              <a:spcBef>
                <a:spcPts val="0"/>
              </a:spcBef>
              <a:spcAft>
                <a:spcPts val="0"/>
              </a:spcAft>
              <a:buNone/>
              <a:defRPr sz="6200">
                <a:solidFill>
                  <a:schemeClr val="dk1"/>
                </a:solidFill>
              </a:defRPr>
            </a:lvl8pPr>
            <a:lvl9pPr lvl="8">
              <a:lnSpc>
                <a:spcPct val="90000"/>
              </a:lnSpc>
              <a:spcBef>
                <a:spcPts val="0"/>
              </a:spcBef>
              <a:spcAft>
                <a:spcPts val="0"/>
              </a:spcAft>
              <a:buNone/>
              <a:defRPr sz="6200">
                <a:solidFill>
                  <a:schemeClr val="dk1"/>
                </a:solidFill>
              </a:defRPr>
            </a:lvl9pPr>
          </a:lstStyle>
          <a:p>
            <a:endParaRPr/>
          </a:p>
        </p:txBody>
      </p:sp>
      <p:sp>
        <p:nvSpPr>
          <p:cNvPr id="231" name="Google Shape;231;p30"/>
          <p:cNvSpPr txBox="1">
            <a:spLocks noGrp="1"/>
          </p:cNvSpPr>
          <p:nvPr>
            <p:ph type="title" idx="3"/>
          </p:nvPr>
        </p:nvSpPr>
        <p:spPr>
          <a:xfrm>
            <a:off x="5796575" y="507450"/>
            <a:ext cx="9895200" cy="7104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6200"/>
            </a:lvl1pPr>
            <a:lvl2pPr lvl="1">
              <a:lnSpc>
                <a:spcPct val="90000"/>
              </a:lnSpc>
              <a:spcBef>
                <a:spcPts val="0"/>
              </a:spcBef>
              <a:spcAft>
                <a:spcPts val="0"/>
              </a:spcAft>
              <a:buNone/>
              <a:defRPr sz="6200"/>
            </a:lvl2pPr>
            <a:lvl3pPr lvl="2">
              <a:lnSpc>
                <a:spcPct val="90000"/>
              </a:lnSpc>
              <a:spcBef>
                <a:spcPts val="0"/>
              </a:spcBef>
              <a:spcAft>
                <a:spcPts val="0"/>
              </a:spcAft>
              <a:buNone/>
              <a:defRPr sz="6200"/>
            </a:lvl3pPr>
            <a:lvl4pPr lvl="3">
              <a:lnSpc>
                <a:spcPct val="90000"/>
              </a:lnSpc>
              <a:spcBef>
                <a:spcPts val="0"/>
              </a:spcBef>
              <a:spcAft>
                <a:spcPts val="0"/>
              </a:spcAft>
              <a:buNone/>
              <a:defRPr sz="6200"/>
            </a:lvl4pPr>
            <a:lvl5pPr lvl="4">
              <a:lnSpc>
                <a:spcPct val="90000"/>
              </a:lnSpc>
              <a:spcBef>
                <a:spcPts val="0"/>
              </a:spcBef>
              <a:spcAft>
                <a:spcPts val="0"/>
              </a:spcAft>
              <a:buNone/>
              <a:defRPr sz="6200"/>
            </a:lvl5pPr>
            <a:lvl6pPr lvl="5">
              <a:lnSpc>
                <a:spcPct val="90000"/>
              </a:lnSpc>
              <a:spcBef>
                <a:spcPts val="0"/>
              </a:spcBef>
              <a:spcAft>
                <a:spcPts val="0"/>
              </a:spcAft>
              <a:buNone/>
              <a:defRPr sz="6200"/>
            </a:lvl6pPr>
            <a:lvl7pPr lvl="6">
              <a:lnSpc>
                <a:spcPct val="90000"/>
              </a:lnSpc>
              <a:spcBef>
                <a:spcPts val="0"/>
              </a:spcBef>
              <a:spcAft>
                <a:spcPts val="0"/>
              </a:spcAft>
              <a:buNone/>
              <a:defRPr sz="6200"/>
            </a:lvl7pPr>
            <a:lvl8pPr lvl="7">
              <a:lnSpc>
                <a:spcPct val="90000"/>
              </a:lnSpc>
              <a:spcBef>
                <a:spcPts val="0"/>
              </a:spcBef>
              <a:spcAft>
                <a:spcPts val="0"/>
              </a:spcAft>
              <a:buNone/>
              <a:defRPr sz="6200"/>
            </a:lvl8pPr>
            <a:lvl9pPr lvl="8">
              <a:lnSpc>
                <a:spcPct val="90000"/>
              </a:lnSpc>
              <a:spcBef>
                <a:spcPts val="0"/>
              </a:spcBef>
              <a:spcAft>
                <a:spcPts val="0"/>
              </a:spcAft>
              <a:buNone/>
              <a:defRPr sz="6200"/>
            </a:lvl9pPr>
          </a:lstStyle>
          <a:p>
            <a:endParaRPr/>
          </a:p>
        </p:txBody>
      </p:sp>
      <p:sp>
        <p:nvSpPr>
          <p:cNvPr id="232" name="Google Shape;232;p30"/>
          <p:cNvSpPr txBox="1">
            <a:spLocks noGrp="1"/>
          </p:cNvSpPr>
          <p:nvPr>
            <p:ph type="subTitle" idx="4"/>
          </p:nvPr>
        </p:nvSpPr>
        <p:spPr>
          <a:xfrm>
            <a:off x="5712600" y="4290612"/>
            <a:ext cx="2613300" cy="543900"/>
          </a:xfrm>
          <a:prstGeom prst="rect">
            <a:avLst/>
          </a:prstGeom>
        </p:spPr>
        <p:txBody>
          <a:bodyPr spcFirstLastPara="1" wrap="square" lIns="0" tIns="0" rIns="0" bIns="0" anchor="b" anchorCtr="0">
            <a:noAutofit/>
          </a:bodyPr>
          <a:lstStyle>
            <a:lvl1pPr lvl="0">
              <a:spcBef>
                <a:spcPts val="0"/>
              </a:spcBef>
              <a:spcAft>
                <a:spcPts val="0"/>
              </a:spcAft>
              <a:buSzPts val="1000"/>
              <a:buFont typeface="DM Sans"/>
              <a:buNone/>
              <a:defRPr sz="10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a:endParaRPr/>
          </a:p>
        </p:txBody>
      </p:sp>
      <p:sp>
        <p:nvSpPr>
          <p:cNvPr id="233" name="Google Shape;233;p30"/>
          <p:cNvSpPr txBox="1">
            <a:spLocks noGrp="1"/>
          </p:cNvSpPr>
          <p:nvPr>
            <p:ph type="subTitle" idx="5"/>
          </p:nvPr>
        </p:nvSpPr>
        <p:spPr>
          <a:xfrm>
            <a:off x="5712600" y="3243901"/>
            <a:ext cx="2613300" cy="4323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1000"/>
              <a:buFont typeface="DM Sans"/>
              <a:buNone/>
              <a:defRPr sz="1000">
                <a:solidFill>
                  <a:schemeClr val="dk1"/>
                </a:solidFill>
                <a:latin typeface="DM Sans"/>
                <a:ea typeface="DM Sans"/>
                <a:cs typeface="DM Sans"/>
                <a:sym typeface="DM Sans"/>
              </a:defRPr>
            </a:lvl1pPr>
            <a:lvl2pPr lvl="1">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2pPr>
            <a:lvl3pPr lvl="2">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3pPr>
            <a:lvl4pPr lvl="3">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4pPr>
            <a:lvl5pPr lvl="4">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5pPr>
            <a:lvl6pPr lvl="5">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6pPr>
            <a:lvl7pPr lvl="6">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7pPr>
            <a:lvl8pPr lvl="7">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8pPr>
            <a:lvl9pPr lvl="8">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9pPr>
          </a:lstStyle>
          <a:p>
            <a:endParaRPr/>
          </a:p>
        </p:txBody>
      </p:sp>
      <p:sp>
        <p:nvSpPr>
          <p:cNvPr id="234" name="Google Shape;234;p30"/>
          <p:cNvSpPr txBox="1">
            <a:spLocks noGrp="1"/>
          </p:cNvSpPr>
          <p:nvPr>
            <p:ph type="subTitle" idx="6"/>
          </p:nvPr>
        </p:nvSpPr>
        <p:spPr>
          <a:xfrm>
            <a:off x="5712600" y="1318375"/>
            <a:ext cx="2613300" cy="483000"/>
          </a:xfrm>
          <a:prstGeom prst="rect">
            <a:avLst/>
          </a:prstGeom>
        </p:spPr>
        <p:txBody>
          <a:bodyPr spcFirstLastPara="1" wrap="square" lIns="0" tIns="0" rIns="0" bIns="0" anchor="b" anchorCtr="0">
            <a:noAutofit/>
          </a:bodyPr>
          <a:lstStyle>
            <a:lvl1pPr lvl="0">
              <a:spcBef>
                <a:spcPts val="0"/>
              </a:spcBef>
              <a:spcAft>
                <a:spcPts val="0"/>
              </a:spcAft>
              <a:buSzPts val="1000"/>
              <a:buFont typeface="DM Sans"/>
              <a:buNone/>
              <a:defRPr sz="10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modules">
  <p:cSld name="CUSTOM_1_1_1">
    <p:spTree>
      <p:nvGrpSpPr>
        <p:cNvPr id="1" name="Shape 235"/>
        <p:cNvGrpSpPr/>
        <p:nvPr/>
      </p:nvGrpSpPr>
      <p:grpSpPr>
        <a:xfrm>
          <a:off x="0" y="0"/>
          <a:ext cx="0" cy="0"/>
          <a:chOff x="0" y="0"/>
          <a:chExt cx="0" cy="0"/>
        </a:xfrm>
      </p:grpSpPr>
      <p:sp>
        <p:nvSpPr>
          <p:cNvPr id="236" name="Google Shape;236;p31"/>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31"/>
          <p:cNvSpPr txBox="1">
            <a:spLocks noGrp="1"/>
          </p:cNvSpPr>
          <p:nvPr>
            <p:ph type="subTitle" idx="2"/>
          </p:nvPr>
        </p:nvSpPr>
        <p:spPr>
          <a:xfrm>
            <a:off x="361975" y="732775"/>
            <a:ext cx="38601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31"/>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39" name="Google Shape;239;p31"/>
          <p:cNvSpPr txBox="1">
            <a:spLocks noGrp="1"/>
          </p:cNvSpPr>
          <p:nvPr>
            <p:ph type="title"/>
          </p:nvPr>
        </p:nvSpPr>
        <p:spPr>
          <a:xfrm>
            <a:off x="361975" y="988557"/>
            <a:ext cx="50184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tatement with image - Alt 1">
  <p:cSld name="CUSTOM_2">
    <p:spTree>
      <p:nvGrpSpPr>
        <p:cNvPr id="1" name="Shape 240"/>
        <p:cNvGrpSpPr/>
        <p:nvPr/>
      </p:nvGrpSpPr>
      <p:grpSpPr>
        <a:xfrm>
          <a:off x="0" y="0"/>
          <a:ext cx="0" cy="0"/>
          <a:chOff x="0" y="0"/>
          <a:chExt cx="0" cy="0"/>
        </a:xfrm>
      </p:grpSpPr>
      <p:sp>
        <p:nvSpPr>
          <p:cNvPr id="241" name="Google Shape;241;p32"/>
          <p:cNvSpPr>
            <a:spLocks noGrp="1"/>
          </p:cNvSpPr>
          <p:nvPr>
            <p:ph type="pic" idx="2"/>
          </p:nvPr>
        </p:nvSpPr>
        <p:spPr>
          <a:xfrm>
            <a:off x="6289075" y="1793300"/>
            <a:ext cx="2853300" cy="3350400"/>
          </a:xfrm>
          <a:prstGeom prst="rect">
            <a:avLst/>
          </a:prstGeom>
          <a:noFill/>
          <a:ln>
            <a:noFill/>
          </a:ln>
        </p:spPr>
      </p:sp>
      <p:sp>
        <p:nvSpPr>
          <p:cNvPr id="242" name="Google Shape;242;p32"/>
          <p:cNvSpPr/>
          <p:nvPr/>
        </p:nvSpPr>
        <p:spPr>
          <a:xfrm>
            <a:off x="6289085" y="0"/>
            <a:ext cx="2853300" cy="1793100"/>
          </a:xfrm>
          <a:prstGeom prst="roundRect">
            <a:avLst>
              <a:gd name="adj" fmla="val 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1"/>
              </a:solidFill>
              <a:latin typeface="DM Sans"/>
              <a:ea typeface="DM Sans"/>
              <a:cs typeface="DM Sans"/>
              <a:sym typeface="DM Sans"/>
            </a:endParaRPr>
          </a:p>
        </p:txBody>
      </p:sp>
      <p:sp>
        <p:nvSpPr>
          <p:cNvPr id="243" name="Google Shape;243;p32"/>
          <p:cNvSpPr txBox="1">
            <a:spLocks noGrp="1"/>
          </p:cNvSpPr>
          <p:nvPr>
            <p:ph type="title"/>
          </p:nvPr>
        </p:nvSpPr>
        <p:spPr>
          <a:xfrm>
            <a:off x="361975" y="988550"/>
            <a:ext cx="5356800" cy="2255400"/>
          </a:xfrm>
          <a:prstGeom prst="rect">
            <a:avLst/>
          </a:prstGeom>
        </p:spPr>
        <p:txBody>
          <a:bodyPr spcFirstLastPara="1" wrap="square" lIns="0" tIns="0" rIns="0" bIns="0" anchor="t" anchorCtr="0">
            <a:noAutofit/>
          </a:bodyPr>
          <a:lstStyle>
            <a:lvl1pPr lvl="0">
              <a:spcBef>
                <a:spcPts val="0"/>
              </a:spcBef>
              <a:spcAft>
                <a:spcPts val="0"/>
              </a:spcAft>
              <a:buNone/>
              <a:defRPr sz="2200"/>
            </a:lvl1pPr>
            <a:lvl2pPr lvl="1">
              <a:spcBef>
                <a:spcPts val="0"/>
              </a:spcBef>
              <a:spcAft>
                <a:spcPts val="0"/>
              </a:spcAft>
              <a:buNone/>
              <a:defRPr sz="2200"/>
            </a:lvl2pPr>
            <a:lvl3pPr lvl="2">
              <a:spcBef>
                <a:spcPts val="0"/>
              </a:spcBef>
              <a:spcAft>
                <a:spcPts val="0"/>
              </a:spcAft>
              <a:buNone/>
              <a:defRPr sz="2200"/>
            </a:lvl3pPr>
            <a:lvl4pPr lvl="3">
              <a:spcBef>
                <a:spcPts val="0"/>
              </a:spcBef>
              <a:spcAft>
                <a:spcPts val="0"/>
              </a:spcAft>
              <a:buNone/>
              <a:defRPr sz="2200"/>
            </a:lvl4pPr>
            <a:lvl5pPr lvl="4">
              <a:spcBef>
                <a:spcPts val="0"/>
              </a:spcBef>
              <a:spcAft>
                <a:spcPts val="0"/>
              </a:spcAft>
              <a:buNone/>
              <a:defRPr sz="2200"/>
            </a:lvl5pPr>
            <a:lvl6pPr lvl="5">
              <a:spcBef>
                <a:spcPts val="0"/>
              </a:spcBef>
              <a:spcAft>
                <a:spcPts val="0"/>
              </a:spcAft>
              <a:buNone/>
              <a:defRPr sz="2200"/>
            </a:lvl6pPr>
            <a:lvl7pPr lvl="6">
              <a:spcBef>
                <a:spcPts val="0"/>
              </a:spcBef>
              <a:spcAft>
                <a:spcPts val="0"/>
              </a:spcAft>
              <a:buNone/>
              <a:defRPr sz="2200"/>
            </a:lvl7pPr>
            <a:lvl8pPr lvl="7">
              <a:spcBef>
                <a:spcPts val="0"/>
              </a:spcBef>
              <a:spcAft>
                <a:spcPts val="0"/>
              </a:spcAft>
              <a:buNone/>
              <a:defRPr sz="2200"/>
            </a:lvl8pPr>
            <a:lvl9pPr lvl="8">
              <a:spcBef>
                <a:spcPts val="0"/>
              </a:spcBef>
              <a:spcAft>
                <a:spcPts val="0"/>
              </a:spcAft>
              <a:buNone/>
              <a:defRPr sz="2200"/>
            </a:lvl9pPr>
          </a:lstStyle>
          <a:p>
            <a:endParaRPr/>
          </a:p>
        </p:txBody>
      </p:sp>
      <p:sp>
        <p:nvSpPr>
          <p:cNvPr id="244" name="Google Shape;244;p32"/>
          <p:cNvSpPr txBox="1">
            <a:spLocks noGrp="1"/>
          </p:cNvSpPr>
          <p:nvPr>
            <p:ph type="body" idx="1"/>
          </p:nvPr>
        </p:nvSpPr>
        <p:spPr>
          <a:xfrm>
            <a:off x="361975" y="3541582"/>
            <a:ext cx="3777000" cy="1044300"/>
          </a:xfrm>
          <a:prstGeom prst="rect">
            <a:avLst/>
          </a:prstGeom>
        </p:spPr>
        <p:txBody>
          <a:bodyPr spcFirstLastPara="1" wrap="square" lIns="0" tIns="0" rIns="0" bIns="0" anchor="b"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245" name="Google Shape;245;p32"/>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2"/>
          <p:cNvSpPr txBox="1">
            <a:spLocks noGrp="1"/>
          </p:cNvSpPr>
          <p:nvPr>
            <p:ph type="subTitle" idx="3"/>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cSld name="BLANK_1_1_1_1_3">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61975" y="957403"/>
            <a:ext cx="5627400" cy="587700"/>
          </a:xfrm>
          <a:prstGeom prst="rect">
            <a:avLst/>
          </a:prstGeom>
        </p:spPr>
        <p:txBody>
          <a:bodyPr spcFirstLastPara="1" wrap="square" lIns="0" tIns="0" rIns="0" bIns="0" anchor="t" anchorCtr="0">
            <a:noAutofit/>
          </a:bodyPr>
          <a:lstStyle>
            <a:lvl1pPr lvl="0">
              <a:lnSpc>
                <a:spcPct val="90000"/>
              </a:lnSpc>
              <a:spcBef>
                <a:spcPts val="0"/>
              </a:spcBef>
              <a:spcAft>
                <a:spcPts val="0"/>
              </a:spcAft>
              <a:buNone/>
              <a:defRPr sz="3600"/>
            </a:lvl1pPr>
            <a:lvl2pPr lvl="1">
              <a:lnSpc>
                <a:spcPct val="90000"/>
              </a:lnSpc>
              <a:spcBef>
                <a:spcPts val="0"/>
              </a:spcBef>
              <a:spcAft>
                <a:spcPts val="0"/>
              </a:spcAft>
              <a:buNone/>
              <a:defRPr/>
            </a:lvl2pPr>
            <a:lvl3pPr lvl="2">
              <a:lnSpc>
                <a:spcPct val="90000"/>
              </a:lnSpc>
              <a:spcBef>
                <a:spcPts val="0"/>
              </a:spcBef>
              <a:spcAft>
                <a:spcPts val="0"/>
              </a:spcAft>
              <a:buNone/>
              <a:defRPr/>
            </a:lvl3pPr>
            <a:lvl4pPr lvl="3">
              <a:lnSpc>
                <a:spcPct val="90000"/>
              </a:lnSpc>
              <a:spcBef>
                <a:spcPts val="0"/>
              </a:spcBef>
              <a:spcAft>
                <a:spcPts val="0"/>
              </a:spcAft>
              <a:buNone/>
              <a:defRPr/>
            </a:lvl4pPr>
            <a:lvl5pPr lvl="4">
              <a:lnSpc>
                <a:spcPct val="90000"/>
              </a:lnSpc>
              <a:spcBef>
                <a:spcPts val="0"/>
              </a:spcBef>
              <a:spcAft>
                <a:spcPts val="0"/>
              </a:spcAft>
              <a:buNone/>
              <a:defRPr/>
            </a:lvl5pPr>
            <a:lvl6pPr lvl="5">
              <a:lnSpc>
                <a:spcPct val="90000"/>
              </a:lnSpc>
              <a:spcBef>
                <a:spcPts val="0"/>
              </a:spcBef>
              <a:spcAft>
                <a:spcPts val="0"/>
              </a:spcAft>
              <a:buNone/>
              <a:defRPr/>
            </a:lvl6pPr>
            <a:lvl7pPr lvl="6">
              <a:lnSpc>
                <a:spcPct val="90000"/>
              </a:lnSpc>
              <a:spcBef>
                <a:spcPts val="0"/>
              </a:spcBef>
              <a:spcAft>
                <a:spcPts val="0"/>
              </a:spcAft>
              <a:buNone/>
              <a:defRPr/>
            </a:lvl7pPr>
            <a:lvl8pPr lvl="7">
              <a:lnSpc>
                <a:spcPct val="90000"/>
              </a:lnSpc>
              <a:spcBef>
                <a:spcPts val="0"/>
              </a:spcBef>
              <a:spcAft>
                <a:spcPts val="0"/>
              </a:spcAft>
              <a:buNone/>
              <a:defRPr/>
            </a:lvl8pPr>
            <a:lvl9pPr lvl="8">
              <a:lnSpc>
                <a:spcPct val="90000"/>
              </a:lnSpc>
              <a:spcBef>
                <a:spcPts val="0"/>
              </a:spcBef>
              <a:spcAft>
                <a:spcPts val="0"/>
              </a:spcAft>
              <a:buNone/>
              <a:defRPr/>
            </a:lvl9pPr>
          </a:lstStyle>
          <a:p>
            <a:endParaRPr/>
          </a:p>
        </p:txBody>
      </p:sp>
      <p:sp>
        <p:nvSpPr>
          <p:cNvPr id="60" name="Google Shape;60;p15"/>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5"/>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a:endParaRPr/>
          </a:p>
        </p:txBody>
      </p:sp>
      <p:sp>
        <p:nvSpPr>
          <p:cNvPr id="62" name="Google Shape;62;p15"/>
          <p:cNvSpPr txBox="1">
            <a:spLocks noGrp="1"/>
          </p:cNvSpPr>
          <p:nvPr>
            <p:ph type="subTitle" idx="2"/>
          </p:nvPr>
        </p:nvSpPr>
        <p:spPr>
          <a:xfrm>
            <a:off x="362125" y="1853425"/>
            <a:ext cx="2061600" cy="2376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txBox="1">
            <a:spLocks noGrp="1"/>
          </p:cNvSpPr>
          <p:nvPr>
            <p:ph type="subTitle" idx="3"/>
          </p:nvPr>
        </p:nvSpPr>
        <p:spPr>
          <a:xfrm>
            <a:off x="3154650" y="1853425"/>
            <a:ext cx="2061600" cy="2376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subTitle" idx="4"/>
          </p:nvPr>
        </p:nvSpPr>
        <p:spPr>
          <a:xfrm>
            <a:off x="6216650" y="1853425"/>
            <a:ext cx="2061600" cy="2376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5"/>
          <p:cNvSpPr txBox="1">
            <a:spLocks noGrp="1"/>
          </p:cNvSpPr>
          <p:nvPr>
            <p:ph type="subTitle" idx="5"/>
          </p:nvPr>
        </p:nvSpPr>
        <p:spPr>
          <a:xfrm>
            <a:off x="362125" y="2206700"/>
            <a:ext cx="2575800" cy="12483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tatement with image - Alt 2">
  <p:cSld name="CUSTOM_2_1">
    <p:spTree>
      <p:nvGrpSpPr>
        <p:cNvPr id="1" name="Shape 247"/>
        <p:cNvGrpSpPr/>
        <p:nvPr/>
      </p:nvGrpSpPr>
      <p:grpSpPr>
        <a:xfrm>
          <a:off x="0" y="0"/>
          <a:ext cx="0" cy="0"/>
          <a:chOff x="0" y="0"/>
          <a:chExt cx="0" cy="0"/>
        </a:xfrm>
      </p:grpSpPr>
      <p:sp>
        <p:nvSpPr>
          <p:cNvPr id="248" name="Google Shape;248;p33"/>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49" name="Google Shape;249;p33"/>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33"/>
          <p:cNvSpPr txBox="1">
            <a:spLocks noGrp="1"/>
          </p:cNvSpPr>
          <p:nvPr>
            <p:ph type="body" idx="2"/>
          </p:nvPr>
        </p:nvSpPr>
        <p:spPr>
          <a:xfrm>
            <a:off x="1957800" y="4195275"/>
            <a:ext cx="5228400" cy="390600"/>
          </a:xfrm>
          <a:prstGeom prst="rect">
            <a:avLst/>
          </a:prstGeom>
        </p:spPr>
        <p:txBody>
          <a:bodyPr spcFirstLastPara="1" wrap="square" lIns="0" tIns="0" rIns="0" bIns="0" anchor="b" anchorCtr="0">
            <a:noAutofit/>
          </a:bodyPr>
          <a:lstStyle>
            <a:lvl1pPr marL="457200" lvl="0" indent="-292100" algn="ctr">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lgn="ctr">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251" name="Google Shape;251;p33"/>
          <p:cNvSpPr txBox="1">
            <a:spLocks noGrp="1"/>
          </p:cNvSpPr>
          <p:nvPr>
            <p:ph type="subTitle" idx="3"/>
          </p:nvPr>
        </p:nvSpPr>
        <p:spPr>
          <a:xfrm>
            <a:off x="2490450" y="732775"/>
            <a:ext cx="4163100" cy="138600"/>
          </a:xfrm>
          <a:prstGeom prst="rect">
            <a:avLst/>
          </a:prstGeom>
        </p:spPr>
        <p:txBody>
          <a:bodyPr spcFirstLastPara="1" wrap="square" lIns="0" tIns="0" rIns="0" bIns="0" anchor="b" anchorCtr="0">
            <a:spAutoFit/>
          </a:bodyPr>
          <a:lstStyle>
            <a:lvl1pPr lvl="0" algn="ctr">
              <a:spcBef>
                <a:spcPts val="0"/>
              </a:spcBef>
              <a:spcAft>
                <a:spcPts val="0"/>
              </a:spcAft>
              <a:buSzPts val="1000"/>
              <a:buFont typeface="DM Sans Light"/>
              <a:buNone/>
              <a:defRPr sz="1000">
                <a:latin typeface="DM Sans Light"/>
                <a:ea typeface="DM Sans Light"/>
                <a:cs typeface="DM Sans Light"/>
                <a:sym typeface="DM Sans Light"/>
              </a:defRPr>
            </a:lvl1pPr>
            <a:lvl2pPr lvl="1" algn="ctr">
              <a:spcBef>
                <a:spcPts val="0"/>
              </a:spcBef>
              <a:spcAft>
                <a:spcPts val="0"/>
              </a:spcAft>
              <a:buSzPts val="1400"/>
              <a:buFont typeface="DM Sans Light"/>
              <a:buNone/>
              <a:defRPr>
                <a:latin typeface="DM Sans Light"/>
                <a:ea typeface="DM Sans Light"/>
                <a:cs typeface="DM Sans Light"/>
                <a:sym typeface="DM Sans Light"/>
              </a:defRPr>
            </a:lvl2pPr>
            <a:lvl3pPr lvl="2" algn="ctr">
              <a:spcBef>
                <a:spcPts val="0"/>
              </a:spcBef>
              <a:spcAft>
                <a:spcPts val="0"/>
              </a:spcAft>
              <a:buSzPts val="1400"/>
              <a:buFont typeface="DM Sans Light"/>
              <a:buNone/>
              <a:defRPr>
                <a:latin typeface="DM Sans Light"/>
                <a:ea typeface="DM Sans Light"/>
                <a:cs typeface="DM Sans Light"/>
                <a:sym typeface="DM Sans Light"/>
              </a:defRPr>
            </a:lvl3pPr>
            <a:lvl4pPr lvl="3" algn="ctr">
              <a:spcBef>
                <a:spcPts val="0"/>
              </a:spcBef>
              <a:spcAft>
                <a:spcPts val="0"/>
              </a:spcAft>
              <a:buSzPts val="1400"/>
              <a:buFont typeface="DM Sans Light"/>
              <a:buNone/>
              <a:defRPr>
                <a:latin typeface="DM Sans Light"/>
                <a:ea typeface="DM Sans Light"/>
                <a:cs typeface="DM Sans Light"/>
                <a:sym typeface="DM Sans Light"/>
              </a:defRPr>
            </a:lvl4pPr>
            <a:lvl5pPr lvl="4" algn="ctr">
              <a:spcBef>
                <a:spcPts val="0"/>
              </a:spcBef>
              <a:spcAft>
                <a:spcPts val="0"/>
              </a:spcAft>
              <a:buSzPts val="1400"/>
              <a:buFont typeface="DM Sans Light"/>
              <a:buNone/>
              <a:defRPr>
                <a:latin typeface="DM Sans Light"/>
                <a:ea typeface="DM Sans Light"/>
                <a:cs typeface="DM Sans Light"/>
                <a:sym typeface="DM Sans Light"/>
              </a:defRPr>
            </a:lvl5pPr>
            <a:lvl6pPr lvl="5" algn="ctr">
              <a:spcBef>
                <a:spcPts val="0"/>
              </a:spcBef>
              <a:spcAft>
                <a:spcPts val="0"/>
              </a:spcAft>
              <a:buSzPts val="1400"/>
              <a:buFont typeface="DM Sans Light"/>
              <a:buNone/>
              <a:defRPr>
                <a:latin typeface="DM Sans Light"/>
                <a:ea typeface="DM Sans Light"/>
                <a:cs typeface="DM Sans Light"/>
                <a:sym typeface="DM Sans Light"/>
              </a:defRPr>
            </a:lvl6pPr>
            <a:lvl7pPr lvl="6" algn="ctr">
              <a:spcBef>
                <a:spcPts val="0"/>
              </a:spcBef>
              <a:spcAft>
                <a:spcPts val="0"/>
              </a:spcAft>
              <a:buSzPts val="1400"/>
              <a:buFont typeface="DM Sans Light"/>
              <a:buNone/>
              <a:defRPr>
                <a:latin typeface="DM Sans Light"/>
                <a:ea typeface="DM Sans Light"/>
                <a:cs typeface="DM Sans Light"/>
                <a:sym typeface="DM Sans Light"/>
              </a:defRPr>
            </a:lvl7pPr>
            <a:lvl8pPr lvl="7" algn="ctr">
              <a:spcBef>
                <a:spcPts val="0"/>
              </a:spcBef>
              <a:spcAft>
                <a:spcPts val="0"/>
              </a:spcAft>
              <a:buSzPts val="1400"/>
              <a:buFont typeface="DM Sans Light"/>
              <a:buNone/>
              <a:defRPr>
                <a:latin typeface="DM Sans Light"/>
                <a:ea typeface="DM Sans Light"/>
                <a:cs typeface="DM Sans Light"/>
                <a:sym typeface="DM Sans Light"/>
              </a:defRPr>
            </a:lvl8pPr>
            <a:lvl9pPr lvl="8" algn="ctr">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252" name="Google Shape;252;p33"/>
          <p:cNvSpPr txBox="1">
            <a:spLocks noGrp="1"/>
          </p:cNvSpPr>
          <p:nvPr>
            <p:ph type="title"/>
          </p:nvPr>
        </p:nvSpPr>
        <p:spPr>
          <a:xfrm>
            <a:off x="719400" y="988550"/>
            <a:ext cx="7705200" cy="587700"/>
          </a:xfrm>
          <a:prstGeom prst="rect">
            <a:avLst/>
          </a:prstGeom>
        </p:spPr>
        <p:txBody>
          <a:bodyPr spcFirstLastPara="1" wrap="square" lIns="0" tIns="0" rIns="0" bIns="0" anchor="t" anchorCtr="0">
            <a:spAutoFit/>
          </a:bodyPr>
          <a:lstStyle>
            <a:lvl1pPr lvl="0" algn="ctr">
              <a:lnSpc>
                <a:spcPct val="90000"/>
              </a:lnSpc>
              <a:spcBef>
                <a:spcPts val="0"/>
              </a:spcBef>
              <a:spcAft>
                <a:spcPts val="0"/>
              </a:spcAft>
              <a:buNone/>
              <a:defRPr sz="2200"/>
            </a:lvl1pPr>
            <a:lvl2pPr lvl="1" algn="ctr">
              <a:lnSpc>
                <a:spcPct val="90000"/>
              </a:lnSpc>
              <a:spcBef>
                <a:spcPts val="0"/>
              </a:spcBef>
              <a:spcAft>
                <a:spcPts val="0"/>
              </a:spcAft>
              <a:buNone/>
              <a:defRPr sz="2200"/>
            </a:lvl2pPr>
            <a:lvl3pPr lvl="2" algn="ctr">
              <a:lnSpc>
                <a:spcPct val="90000"/>
              </a:lnSpc>
              <a:spcBef>
                <a:spcPts val="0"/>
              </a:spcBef>
              <a:spcAft>
                <a:spcPts val="0"/>
              </a:spcAft>
              <a:buNone/>
              <a:defRPr sz="2200"/>
            </a:lvl3pPr>
            <a:lvl4pPr lvl="3" algn="ctr">
              <a:lnSpc>
                <a:spcPct val="90000"/>
              </a:lnSpc>
              <a:spcBef>
                <a:spcPts val="0"/>
              </a:spcBef>
              <a:spcAft>
                <a:spcPts val="0"/>
              </a:spcAft>
              <a:buNone/>
              <a:defRPr sz="2200"/>
            </a:lvl4pPr>
            <a:lvl5pPr lvl="4" algn="ctr">
              <a:lnSpc>
                <a:spcPct val="90000"/>
              </a:lnSpc>
              <a:spcBef>
                <a:spcPts val="0"/>
              </a:spcBef>
              <a:spcAft>
                <a:spcPts val="0"/>
              </a:spcAft>
              <a:buNone/>
              <a:defRPr sz="2200"/>
            </a:lvl5pPr>
            <a:lvl6pPr lvl="5" algn="ctr">
              <a:lnSpc>
                <a:spcPct val="90000"/>
              </a:lnSpc>
              <a:spcBef>
                <a:spcPts val="0"/>
              </a:spcBef>
              <a:spcAft>
                <a:spcPts val="0"/>
              </a:spcAft>
              <a:buNone/>
              <a:defRPr sz="2200"/>
            </a:lvl6pPr>
            <a:lvl7pPr lvl="6" algn="ctr">
              <a:lnSpc>
                <a:spcPct val="90000"/>
              </a:lnSpc>
              <a:spcBef>
                <a:spcPts val="0"/>
              </a:spcBef>
              <a:spcAft>
                <a:spcPts val="0"/>
              </a:spcAft>
              <a:buNone/>
              <a:defRPr sz="2200"/>
            </a:lvl7pPr>
            <a:lvl8pPr lvl="7" algn="ctr">
              <a:lnSpc>
                <a:spcPct val="90000"/>
              </a:lnSpc>
              <a:spcBef>
                <a:spcPts val="0"/>
              </a:spcBef>
              <a:spcAft>
                <a:spcPts val="0"/>
              </a:spcAft>
              <a:buNone/>
              <a:defRPr sz="2200"/>
            </a:lvl8pPr>
            <a:lvl9pPr lvl="8" algn="ctr">
              <a:lnSpc>
                <a:spcPct val="90000"/>
              </a:lnSpc>
              <a:spcBef>
                <a:spcPts val="0"/>
              </a:spcBef>
              <a:spcAft>
                <a:spcPts val="0"/>
              </a:spcAft>
              <a:buNone/>
              <a:defRPr sz="2200"/>
            </a:lvl9pPr>
          </a:lstStyle>
          <a:p>
            <a:endParaRPr/>
          </a:p>
        </p:txBody>
      </p:sp>
      <p:sp>
        <p:nvSpPr>
          <p:cNvPr id="253" name="Google Shape;253;p33"/>
          <p:cNvSpPr>
            <a:spLocks noGrp="1"/>
          </p:cNvSpPr>
          <p:nvPr>
            <p:ph type="pic" idx="4"/>
          </p:nvPr>
        </p:nvSpPr>
        <p:spPr>
          <a:xfrm>
            <a:off x="3982589" y="2427948"/>
            <a:ext cx="1179600" cy="14172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tatement with image - Alt 3">
  <p:cSld name="CUSTOM_2_1_2">
    <p:bg>
      <p:bgPr>
        <a:solidFill>
          <a:schemeClr val="accent1"/>
        </a:solidFill>
        <a:effectLst/>
      </p:bgPr>
    </p:bg>
    <p:spTree>
      <p:nvGrpSpPr>
        <p:cNvPr id="1" name="Shape 254"/>
        <p:cNvGrpSpPr/>
        <p:nvPr/>
      </p:nvGrpSpPr>
      <p:grpSpPr>
        <a:xfrm>
          <a:off x="0" y="0"/>
          <a:ext cx="0" cy="0"/>
          <a:chOff x="0" y="0"/>
          <a:chExt cx="0" cy="0"/>
        </a:xfrm>
      </p:grpSpPr>
      <p:sp>
        <p:nvSpPr>
          <p:cNvPr id="255" name="Google Shape;255;p34"/>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56" name="Google Shape;256;p34"/>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34"/>
          <p:cNvSpPr txBox="1">
            <a:spLocks noGrp="1"/>
          </p:cNvSpPr>
          <p:nvPr>
            <p:ph type="subTitle" idx="2"/>
          </p:nvPr>
        </p:nvSpPr>
        <p:spPr>
          <a:xfrm>
            <a:off x="3154650" y="1051772"/>
            <a:ext cx="41631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a:buNone/>
              <a:defRPr sz="10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a:endParaRPr/>
          </a:p>
        </p:txBody>
      </p:sp>
      <p:sp>
        <p:nvSpPr>
          <p:cNvPr id="258" name="Google Shape;258;p34"/>
          <p:cNvSpPr txBox="1">
            <a:spLocks noGrp="1"/>
          </p:cNvSpPr>
          <p:nvPr>
            <p:ph type="title"/>
          </p:nvPr>
        </p:nvSpPr>
        <p:spPr>
          <a:xfrm>
            <a:off x="3154650" y="1801500"/>
            <a:ext cx="5622000" cy="2832000"/>
          </a:xfrm>
          <a:prstGeom prst="rect">
            <a:avLst/>
          </a:prstGeom>
        </p:spPr>
        <p:txBody>
          <a:bodyPr spcFirstLastPara="1" wrap="square" lIns="0" tIns="0" rIns="0" bIns="0" anchor="b" anchorCtr="0">
            <a:noAutofit/>
          </a:bodyPr>
          <a:lstStyle>
            <a:lvl1pPr lvl="0">
              <a:lnSpc>
                <a:spcPct val="90000"/>
              </a:lnSpc>
              <a:spcBef>
                <a:spcPts val="0"/>
              </a:spcBef>
              <a:spcAft>
                <a:spcPts val="0"/>
              </a:spcAft>
              <a:buNone/>
              <a:defRPr sz="2800"/>
            </a:lvl1pPr>
            <a:lvl2pPr lvl="1">
              <a:lnSpc>
                <a:spcPct val="90000"/>
              </a:lnSpc>
              <a:spcBef>
                <a:spcPts val="0"/>
              </a:spcBef>
              <a:spcAft>
                <a:spcPts val="0"/>
              </a:spcAft>
              <a:buNone/>
              <a:defRPr sz="2800"/>
            </a:lvl2pPr>
            <a:lvl3pPr lvl="2">
              <a:lnSpc>
                <a:spcPct val="90000"/>
              </a:lnSpc>
              <a:spcBef>
                <a:spcPts val="0"/>
              </a:spcBef>
              <a:spcAft>
                <a:spcPts val="0"/>
              </a:spcAft>
              <a:buNone/>
              <a:defRPr sz="2800"/>
            </a:lvl3pPr>
            <a:lvl4pPr lvl="3">
              <a:lnSpc>
                <a:spcPct val="90000"/>
              </a:lnSpc>
              <a:spcBef>
                <a:spcPts val="0"/>
              </a:spcBef>
              <a:spcAft>
                <a:spcPts val="0"/>
              </a:spcAft>
              <a:buNone/>
              <a:defRPr sz="2800"/>
            </a:lvl4pPr>
            <a:lvl5pPr lvl="4">
              <a:lnSpc>
                <a:spcPct val="90000"/>
              </a:lnSpc>
              <a:spcBef>
                <a:spcPts val="0"/>
              </a:spcBef>
              <a:spcAft>
                <a:spcPts val="0"/>
              </a:spcAft>
              <a:buNone/>
              <a:defRPr sz="2800"/>
            </a:lvl5pPr>
            <a:lvl6pPr lvl="5">
              <a:lnSpc>
                <a:spcPct val="90000"/>
              </a:lnSpc>
              <a:spcBef>
                <a:spcPts val="0"/>
              </a:spcBef>
              <a:spcAft>
                <a:spcPts val="0"/>
              </a:spcAft>
              <a:buNone/>
              <a:defRPr sz="2800"/>
            </a:lvl6pPr>
            <a:lvl7pPr lvl="6">
              <a:lnSpc>
                <a:spcPct val="90000"/>
              </a:lnSpc>
              <a:spcBef>
                <a:spcPts val="0"/>
              </a:spcBef>
              <a:spcAft>
                <a:spcPts val="0"/>
              </a:spcAft>
              <a:buNone/>
              <a:defRPr sz="2800"/>
            </a:lvl7pPr>
            <a:lvl8pPr lvl="7">
              <a:lnSpc>
                <a:spcPct val="90000"/>
              </a:lnSpc>
              <a:spcBef>
                <a:spcPts val="0"/>
              </a:spcBef>
              <a:spcAft>
                <a:spcPts val="0"/>
              </a:spcAft>
              <a:buNone/>
              <a:defRPr sz="2800"/>
            </a:lvl8pPr>
            <a:lvl9pPr lvl="8">
              <a:lnSpc>
                <a:spcPct val="90000"/>
              </a:lnSpc>
              <a:spcBef>
                <a:spcPts val="0"/>
              </a:spcBef>
              <a:spcAft>
                <a:spcPts val="0"/>
              </a:spcAft>
              <a:buNone/>
              <a:defRPr sz="2800"/>
            </a:lvl9pPr>
          </a:lstStyle>
          <a:p>
            <a:endParaRPr/>
          </a:p>
        </p:txBody>
      </p:sp>
      <p:sp>
        <p:nvSpPr>
          <p:cNvPr id="259" name="Google Shape;259;p34"/>
          <p:cNvSpPr>
            <a:spLocks noGrp="1"/>
          </p:cNvSpPr>
          <p:nvPr>
            <p:ph type="pic" idx="3"/>
          </p:nvPr>
        </p:nvSpPr>
        <p:spPr>
          <a:xfrm>
            <a:off x="361975" y="1066100"/>
            <a:ext cx="1967700" cy="13116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section header">
  <p:cSld name="CUSTOM_2_1_2_1_2">
    <p:bg>
      <p:bgPr>
        <a:solidFill>
          <a:schemeClr val="lt1"/>
        </a:solidFill>
        <a:effectLst/>
      </p:bgPr>
    </p:bg>
    <p:spTree>
      <p:nvGrpSpPr>
        <p:cNvPr id="1" name="Shape 260"/>
        <p:cNvGrpSpPr/>
        <p:nvPr/>
      </p:nvGrpSpPr>
      <p:grpSpPr>
        <a:xfrm>
          <a:off x="0" y="0"/>
          <a:ext cx="0" cy="0"/>
          <a:chOff x="0" y="0"/>
          <a:chExt cx="0" cy="0"/>
        </a:xfrm>
      </p:grpSpPr>
      <p:sp>
        <p:nvSpPr>
          <p:cNvPr id="261" name="Google Shape;261;p35"/>
          <p:cNvSpPr>
            <a:spLocks noGrp="1"/>
          </p:cNvSpPr>
          <p:nvPr>
            <p:ph type="pic" idx="2"/>
          </p:nvPr>
        </p:nvSpPr>
        <p:spPr>
          <a:xfrm>
            <a:off x="361975" y="781775"/>
            <a:ext cx="2872800" cy="3783300"/>
          </a:xfrm>
          <a:prstGeom prst="rect">
            <a:avLst/>
          </a:prstGeom>
          <a:noFill/>
          <a:ln>
            <a:noFill/>
          </a:ln>
        </p:spPr>
      </p:sp>
      <p:sp>
        <p:nvSpPr>
          <p:cNvPr id="262" name="Google Shape;262;p35"/>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63" name="Google Shape;263;p35"/>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64" name="Google Shape;264;p35"/>
          <p:cNvSpPr txBox="1">
            <a:spLocks noGrp="1"/>
          </p:cNvSpPr>
          <p:nvPr>
            <p:ph type="subTitle" idx="3"/>
          </p:nvPr>
        </p:nvSpPr>
        <p:spPr>
          <a:xfrm>
            <a:off x="3657600" y="1051772"/>
            <a:ext cx="4163100" cy="138600"/>
          </a:xfrm>
          <a:prstGeom prst="rect">
            <a:avLst/>
          </a:prstGeom>
        </p:spPr>
        <p:txBody>
          <a:bodyPr spcFirstLastPara="1" wrap="square" lIns="0" tIns="0" rIns="0" bIns="0" anchor="b" anchorCtr="0">
            <a:spAutoFit/>
          </a:bodyPr>
          <a:lstStyle>
            <a:lvl1pPr lvl="0">
              <a:spcBef>
                <a:spcPts val="0"/>
              </a:spcBef>
              <a:spcAft>
                <a:spcPts val="0"/>
              </a:spcAft>
              <a:buClr>
                <a:schemeClr val="dk1"/>
              </a:buClr>
              <a:buSzPts val="1000"/>
              <a:buFont typeface="DM Sans"/>
              <a:buNone/>
              <a:defRPr sz="1000">
                <a:solidFill>
                  <a:schemeClr val="dk1"/>
                </a:solidFill>
                <a:latin typeface="DM Sans"/>
                <a:ea typeface="DM Sans"/>
                <a:cs typeface="DM Sans"/>
                <a:sym typeface="DM Sans"/>
              </a:defRPr>
            </a:lvl1pPr>
            <a:lvl2pPr lvl="1">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2pPr>
            <a:lvl3pPr lvl="2">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3pPr>
            <a:lvl4pPr lvl="3">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4pPr>
            <a:lvl5pPr lvl="4">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5pPr>
            <a:lvl6pPr lvl="5">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6pPr>
            <a:lvl7pPr lvl="6">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7pPr>
            <a:lvl8pPr lvl="7">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8pPr>
            <a:lvl9pPr lvl="8">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9pPr>
          </a:lstStyle>
          <a:p>
            <a:endParaRPr/>
          </a:p>
        </p:txBody>
      </p:sp>
      <p:sp>
        <p:nvSpPr>
          <p:cNvPr id="265" name="Google Shape;265;p35"/>
          <p:cNvSpPr txBox="1">
            <a:spLocks noGrp="1"/>
          </p:cNvSpPr>
          <p:nvPr>
            <p:ph type="title"/>
          </p:nvPr>
        </p:nvSpPr>
        <p:spPr>
          <a:xfrm>
            <a:off x="3657600" y="1555450"/>
            <a:ext cx="5622000" cy="1750500"/>
          </a:xfrm>
          <a:prstGeom prst="rect">
            <a:avLst/>
          </a:prstGeom>
        </p:spPr>
        <p:txBody>
          <a:bodyPr spcFirstLastPara="1" wrap="square" lIns="0" tIns="0" rIns="0" bIns="0" anchor="b" anchorCtr="0">
            <a:noAutofit/>
          </a:bodyPr>
          <a:lstStyle>
            <a:lvl1pPr lvl="0">
              <a:lnSpc>
                <a:spcPct val="90000"/>
              </a:lnSpc>
              <a:spcBef>
                <a:spcPts val="0"/>
              </a:spcBef>
              <a:spcAft>
                <a:spcPts val="0"/>
              </a:spcAft>
              <a:buNone/>
              <a:defRPr sz="2800">
                <a:solidFill>
                  <a:schemeClr val="dk1"/>
                </a:solidFill>
              </a:defRPr>
            </a:lvl1pPr>
            <a:lvl2pPr lvl="1">
              <a:lnSpc>
                <a:spcPct val="90000"/>
              </a:lnSpc>
              <a:spcBef>
                <a:spcPts val="0"/>
              </a:spcBef>
              <a:spcAft>
                <a:spcPts val="0"/>
              </a:spcAft>
              <a:buNone/>
              <a:defRPr sz="2800">
                <a:solidFill>
                  <a:schemeClr val="dk1"/>
                </a:solidFill>
              </a:defRPr>
            </a:lvl2pPr>
            <a:lvl3pPr lvl="2">
              <a:lnSpc>
                <a:spcPct val="90000"/>
              </a:lnSpc>
              <a:spcBef>
                <a:spcPts val="0"/>
              </a:spcBef>
              <a:spcAft>
                <a:spcPts val="0"/>
              </a:spcAft>
              <a:buNone/>
              <a:defRPr sz="2800">
                <a:solidFill>
                  <a:schemeClr val="dk1"/>
                </a:solidFill>
              </a:defRPr>
            </a:lvl3pPr>
            <a:lvl4pPr lvl="3">
              <a:lnSpc>
                <a:spcPct val="90000"/>
              </a:lnSpc>
              <a:spcBef>
                <a:spcPts val="0"/>
              </a:spcBef>
              <a:spcAft>
                <a:spcPts val="0"/>
              </a:spcAft>
              <a:buNone/>
              <a:defRPr sz="2800">
                <a:solidFill>
                  <a:schemeClr val="dk1"/>
                </a:solidFill>
              </a:defRPr>
            </a:lvl4pPr>
            <a:lvl5pPr lvl="4">
              <a:lnSpc>
                <a:spcPct val="90000"/>
              </a:lnSpc>
              <a:spcBef>
                <a:spcPts val="0"/>
              </a:spcBef>
              <a:spcAft>
                <a:spcPts val="0"/>
              </a:spcAft>
              <a:buNone/>
              <a:defRPr sz="2800">
                <a:solidFill>
                  <a:schemeClr val="dk1"/>
                </a:solidFill>
              </a:defRPr>
            </a:lvl5pPr>
            <a:lvl6pPr lvl="5">
              <a:lnSpc>
                <a:spcPct val="90000"/>
              </a:lnSpc>
              <a:spcBef>
                <a:spcPts val="0"/>
              </a:spcBef>
              <a:spcAft>
                <a:spcPts val="0"/>
              </a:spcAft>
              <a:buNone/>
              <a:defRPr sz="2800">
                <a:solidFill>
                  <a:schemeClr val="dk1"/>
                </a:solidFill>
              </a:defRPr>
            </a:lvl6pPr>
            <a:lvl7pPr lvl="6">
              <a:lnSpc>
                <a:spcPct val="90000"/>
              </a:lnSpc>
              <a:spcBef>
                <a:spcPts val="0"/>
              </a:spcBef>
              <a:spcAft>
                <a:spcPts val="0"/>
              </a:spcAft>
              <a:buNone/>
              <a:defRPr sz="2800">
                <a:solidFill>
                  <a:schemeClr val="dk1"/>
                </a:solidFill>
              </a:defRPr>
            </a:lvl7pPr>
            <a:lvl8pPr lvl="7">
              <a:lnSpc>
                <a:spcPct val="90000"/>
              </a:lnSpc>
              <a:spcBef>
                <a:spcPts val="0"/>
              </a:spcBef>
              <a:spcAft>
                <a:spcPts val="0"/>
              </a:spcAft>
              <a:buNone/>
              <a:defRPr sz="2800">
                <a:solidFill>
                  <a:schemeClr val="dk1"/>
                </a:solidFill>
              </a:defRPr>
            </a:lvl8pPr>
            <a:lvl9pPr lvl="8">
              <a:lnSpc>
                <a:spcPct val="90000"/>
              </a:lnSpc>
              <a:spcBef>
                <a:spcPts val="0"/>
              </a:spcBef>
              <a:spcAft>
                <a:spcPts val="0"/>
              </a:spcAft>
              <a:buNone/>
              <a:defRPr sz="2800">
                <a:solidFill>
                  <a:schemeClr val="dk1"/>
                </a:solidFill>
              </a:defRPr>
            </a:lvl9pPr>
          </a:lstStyle>
          <a:p>
            <a:endParaRPr/>
          </a:p>
        </p:txBody>
      </p:sp>
      <p:sp>
        <p:nvSpPr>
          <p:cNvPr id="266" name="Google Shape;266;p35"/>
          <p:cNvSpPr txBox="1">
            <a:spLocks noGrp="1"/>
          </p:cNvSpPr>
          <p:nvPr>
            <p:ph type="body" idx="4"/>
          </p:nvPr>
        </p:nvSpPr>
        <p:spPr>
          <a:xfrm>
            <a:off x="3657600" y="3556575"/>
            <a:ext cx="3554400" cy="1029300"/>
          </a:xfrm>
          <a:prstGeom prst="rect">
            <a:avLst/>
          </a:prstGeom>
        </p:spPr>
        <p:txBody>
          <a:bodyPr spcFirstLastPara="1" wrap="square" lIns="0" tIns="0" rIns="0" bIns="0" anchor="b" anchorCtr="0">
            <a:spAutoFit/>
          </a:bodyPr>
          <a:lstStyle>
            <a:lvl1pPr marL="457200" lvl="0" indent="-2921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marL="914400" lvl="1"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marL="1371600" lvl="2"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marL="1828800" lvl="3"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marL="2286000" lvl="4"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marL="2743200" lvl="5"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marL="3200400" lvl="6"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marL="3657600" lvl="7" indent="-2921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marL="4114800" lvl="8" indent="-2921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tatement with image - Alt 5">
  <p:cSld name="CUSTOM_2_1_2_1_1">
    <p:bg>
      <p:bgPr>
        <a:solidFill>
          <a:schemeClr val="accent2"/>
        </a:solidFill>
        <a:effectLst/>
      </p:bgPr>
    </p:bg>
    <p:spTree>
      <p:nvGrpSpPr>
        <p:cNvPr id="1" name="Shape 267"/>
        <p:cNvGrpSpPr/>
        <p:nvPr/>
      </p:nvGrpSpPr>
      <p:grpSpPr>
        <a:xfrm>
          <a:off x="0" y="0"/>
          <a:ext cx="0" cy="0"/>
          <a:chOff x="0" y="0"/>
          <a:chExt cx="0" cy="0"/>
        </a:xfrm>
      </p:grpSpPr>
      <p:pic>
        <p:nvPicPr>
          <p:cNvPr id="268" name="Google Shape;268;p36" descr="The reflective glass facade of a skyscraper. "/>
          <p:cNvPicPr preferRelativeResize="0"/>
          <p:nvPr/>
        </p:nvPicPr>
        <p:blipFill rotWithShape="1">
          <a:blip r:embed="rId2">
            <a:alphaModFix amt="14000"/>
          </a:blip>
          <a:srcRect b="15604"/>
          <a:stretch/>
        </p:blipFill>
        <p:spPr>
          <a:xfrm>
            <a:off x="0" y="-8150"/>
            <a:ext cx="9144003" cy="5143501"/>
          </a:xfrm>
          <a:prstGeom prst="rect">
            <a:avLst/>
          </a:prstGeom>
          <a:noFill/>
          <a:ln>
            <a:noFill/>
          </a:ln>
        </p:spPr>
      </p:pic>
      <p:sp>
        <p:nvSpPr>
          <p:cNvPr id="269" name="Google Shape;269;p36"/>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70" name="Google Shape;270;p36"/>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36"/>
          <p:cNvSpPr txBox="1">
            <a:spLocks noGrp="1"/>
          </p:cNvSpPr>
          <p:nvPr>
            <p:ph type="body" idx="2"/>
          </p:nvPr>
        </p:nvSpPr>
        <p:spPr>
          <a:xfrm>
            <a:off x="1957800" y="4195275"/>
            <a:ext cx="5228400" cy="390600"/>
          </a:xfrm>
          <a:prstGeom prst="rect">
            <a:avLst/>
          </a:prstGeom>
        </p:spPr>
        <p:txBody>
          <a:bodyPr spcFirstLastPara="1" wrap="square" lIns="0" tIns="0" rIns="0" bIns="0" anchor="b" anchorCtr="0">
            <a:noAutofit/>
          </a:bodyPr>
          <a:lstStyle>
            <a:lvl1pPr marL="457200" lvl="0" indent="-292100" algn="ctr">
              <a:spcBef>
                <a:spcPts val="0"/>
              </a:spcBef>
              <a:spcAft>
                <a:spcPts val="0"/>
              </a:spcAft>
              <a:buClr>
                <a:schemeClr val="lt1"/>
              </a:buClr>
              <a:buSzPts val="1000"/>
              <a:buFont typeface="DM Sans"/>
              <a:buChar char="●"/>
              <a:defRPr sz="1000"/>
            </a:lvl1pPr>
            <a:lvl2pPr marL="914400" lvl="1" indent="-292100" algn="ctr">
              <a:spcBef>
                <a:spcPts val="800"/>
              </a:spcBef>
              <a:spcAft>
                <a:spcPts val="0"/>
              </a:spcAft>
              <a:buClr>
                <a:schemeClr val="lt1"/>
              </a:buClr>
              <a:buSzPts val="1000"/>
              <a:buFont typeface="DM Sans"/>
              <a:buChar char="○"/>
              <a:defRPr sz="1000"/>
            </a:lvl2pPr>
            <a:lvl3pPr marL="1371600" lvl="2" indent="-292100" algn="ctr">
              <a:spcBef>
                <a:spcPts val="800"/>
              </a:spcBef>
              <a:spcAft>
                <a:spcPts val="0"/>
              </a:spcAft>
              <a:buClr>
                <a:schemeClr val="lt1"/>
              </a:buClr>
              <a:buSzPts val="1000"/>
              <a:buFont typeface="DM Sans"/>
              <a:buChar char="■"/>
              <a:defRPr sz="1000"/>
            </a:lvl3pPr>
            <a:lvl4pPr marL="1828800" lvl="3" indent="-292100" algn="ctr">
              <a:spcBef>
                <a:spcPts val="800"/>
              </a:spcBef>
              <a:spcAft>
                <a:spcPts val="0"/>
              </a:spcAft>
              <a:buClr>
                <a:schemeClr val="lt1"/>
              </a:buClr>
              <a:buSzPts val="1000"/>
              <a:buFont typeface="DM Sans"/>
              <a:buChar char="●"/>
              <a:defRPr sz="1000"/>
            </a:lvl4pPr>
            <a:lvl5pPr marL="2286000" lvl="4" indent="-292100" algn="ctr">
              <a:spcBef>
                <a:spcPts val="800"/>
              </a:spcBef>
              <a:spcAft>
                <a:spcPts val="0"/>
              </a:spcAft>
              <a:buClr>
                <a:schemeClr val="lt1"/>
              </a:buClr>
              <a:buSzPts val="1000"/>
              <a:buFont typeface="DM Sans"/>
              <a:buChar char="○"/>
              <a:defRPr sz="1000"/>
            </a:lvl5pPr>
            <a:lvl6pPr marL="2743200" lvl="5" indent="-292100" algn="ctr">
              <a:spcBef>
                <a:spcPts val="800"/>
              </a:spcBef>
              <a:spcAft>
                <a:spcPts val="0"/>
              </a:spcAft>
              <a:buClr>
                <a:schemeClr val="lt1"/>
              </a:buClr>
              <a:buSzPts val="1000"/>
              <a:buFont typeface="DM Sans"/>
              <a:buChar char="■"/>
              <a:defRPr sz="1000"/>
            </a:lvl6pPr>
            <a:lvl7pPr marL="3200400" lvl="6" indent="-292100" algn="ctr">
              <a:spcBef>
                <a:spcPts val="800"/>
              </a:spcBef>
              <a:spcAft>
                <a:spcPts val="0"/>
              </a:spcAft>
              <a:buClr>
                <a:schemeClr val="lt1"/>
              </a:buClr>
              <a:buSzPts val="1000"/>
              <a:buFont typeface="DM Sans"/>
              <a:buChar char="●"/>
              <a:defRPr sz="1000"/>
            </a:lvl7pPr>
            <a:lvl8pPr marL="3657600" lvl="7" indent="-292100" algn="ctr">
              <a:spcBef>
                <a:spcPts val="800"/>
              </a:spcBef>
              <a:spcAft>
                <a:spcPts val="0"/>
              </a:spcAft>
              <a:buClr>
                <a:schemeClr val="lt1"/>
              </a:buClr>
              <a:buSzPts val="1000"/>
              <a:buFont typeface="DM Sans"/>
              <a:buChar char="○"/>
              <a:defRPr sz="1000"/>
            </a:lvl8pPr>
            <a:lvl9pPr marL="4114800" lvl="8" indent="-292100" algn="ctr">
              <a:spcBef>
                <a:spcPts val="800"/>
              </a:spcBef>
              <a:spcAft>
                <a:spcPts val="800"/>
              </a:spcAft>
              <a:buClr>
                <a:schemeClr val="lt1"/>
              </a:buClr>
              <a:buSzPts val="1000"/>
              <a:buFont typeface="DM Sans"/>
              <a:buChar char="■"/>
              <a:defRPr sz="1000"/>
            </a:lvl9pPr>
          </a:lstStyle>
          <a:p>
            <a:endParaRPr/>
          </a:p>
        </p:txBody>
      </p:sp>
      <p:sp>
        <p:nvSpPr>
          <p:cNvPr id="272" name="Google Shape;272;p36"/>
          <p:cNvSpPr txBox="1">
            <a:spLocks noGrp="1"/>
          </p:cNvSpPr>
          <p:nvPr>
            <p:ph type="subTitle" idx="3"/>
          </p:nvPr>
        </p:nvSpPr>
        <p:spPr>
          <a:xfrm>
            <a:off x="2490450" y="732775"/>
            <a:ext cx="4163100" cy="138600"/>
          </a:xfrm>
          <a:prstGeom prst="rect">
            <a:avLst/>
          </a:prstGeom>
        </p:spPr>
        <p:txBody>
          <a:bodyPr spcFirstLastPara="1" wrap="square" lIns="0" tIns="0" rIns="0" bIns="0" anchor="b" anchorCtr="0">
            <a:spAutoFit/>
          </a:bodyPr>
          <a:lstStyle>
            <a:lvl1pPr lvl="0" algn="ctr">
              <a:spcBef>
                <a:spcPts val="0"/>
              </a:spcBef>
              <a:spcAft>
                <a:spcPts val="0"/>
              </a:spcAft>
              <a:buSzPts val="1000"/>
              <a:buFont typeface="DM Sans Light"/>
              <a:buNone/>
              <a:defRPr sz="1000">
                <a:latin typeface="DM Sans Light"/>
                <a:ea typeface="DM Sans Light"/>
                <a:cs typeface="DM Sans Light"/>
                <a:sym typeface="DM Sans Light"/>
              </a:defRPr>
            </a:lvl1pPr>
            <a:lvl2pPr lvl="1" algn="ctr">
              <a:spcBef>
                <a:spcPts val="0"/>
              </a:spcBef>
              <a:spcAft>
                <a:spcPts val="0"/>
              </a:spcAft>
              <a:buSzPts val="1400"/>
              <a:buFont typeface="DM Sans Light"/>
              <a:buNone/>
              <a:defRPr>
                <a:latin typeface="DM Sans Light"/>
                <a:ea typeface="DM Sans Light"/>
                <a:cs typeface="DM Sans Light"/>
                <a:sym typeface="DM Sans Light"/>
              </a:defRPr>
            </a:lvl2pPr>
            <a:lvl3pPr lvl="2" algn="ctr">
              <a:spcBef>
                <a:spcPts val="0"/>
              </a:spcBef>
              <a:spcAft>
                <a:spcPts val="0"/>
              </a:spcAft>
              <a:buSzPts val="1400"/>
              <a:buFont typeface="DM Sans Light"/>
              <a:buNone/>
              <a:defRPr>
                <a:latin typeface="DM Sans Light"/>
                <a:ea typeface="DM Sans Light"/>
                <a:cs typeface="DM Sans Light"/>
                <a:sym typeface="DM Sans Light"/>
              </a:defRPr>
            </a:lvl3pPr>
            <a:lvl4pPr lvl="3" algn="ctr">
              <a:spcBef>
                <a:spcPts val="0"/>
              </a:spcBef>
              <a:spcAft>
                <a:spcPts val="0"/>
              </a:spcAft>
              <a:buSzPts val="1400"/>
              <a:buFont typeface="DM Sans Light"/>
              <a:buNone/>
              <a:defRPr>
                <a:latin typeface="DM Sans Light"/>
                <a:ea typeface="DM Sans Light"/>
                <a:cs typeface="DM Sans Light"/>
                <a:sym typeface="DM Sans Light"/>
              </a:defRPr>
            </a:lvl4pPr>
            <a:lvl5pPr lvl="4" algn="ctr">
              <a:spcBef>
                <a:spcPts val="0"/>
              </a:spcBef>
              <a:spcAft>
                <a:spcPts val="0"/>
              </a:spcAft>
              <a:buSzPts val="1400"/>
              <a:buFont typeface="DM Sans Light"/>
              <a:buNone/>
              <a:defRPr>
                <a:latin typeface="DM Sans Light"/>
                <a:ea typeface="DM Sans Light"/>
                <a:cs typeface="DM Sans Light"/>
                <a:sym typeface="DM Sans Light"/>
              </a:defRPr>
            </a:lvl5pPr>
            <a:lvl6pPr lvl="5" algn="ctr">
              <a:spcBef>
                <a:spcPts val="0"/>
              </a:spcBef>
              <a:spcAft>
                <a:spcPts val="0"/>
              </a:spcAft>
              <a:buSzPts val="1400"/>
              <a:buFont typeface="DM Sans Light"/>
              <a:buNone/>
              <a:defRPr>
                <a:latin typeface="DM Sans Light"/>
                <a:ea typeface="DM Sans Light"/>
                <a:cs typeface="DM Sans Light"/>
                <a:sym typeface="DM Sans Light"/>
              </a:defRPr>
            </a:lvl6pPr>
            <a:lvl7pPr lvl="6" algn="ctr">
              <a:spcBef>
                <a:spcPts val="0"/>
              </a:spcBef>
              <a:spcAft>
                <a:spcPts val="0"/>
              </a:spcAft>
              <a:buSzPts val="1400"/>
              <a:buFont typeface="DM Sans Light"/>
              <a:buNone/>
              <a:defRPr>
                <a:latin typeface="DM Sans Light"/>
                <a:ea typeface="DM Sans Light"/>
                <a:cs typeface="DM Sans Light"/>
                <a:sym typeface="DM Sans Light"/>
              </a:defRPr>
            </a:lvl7pPr>
            <a:lvl8pPr lvl="7" algn="ctr">
              <a:spcBef>
                <a:spcPts val="0"/>
              </a:spcBef>
              <a:spcAft>
                <a:spcPts val="0"/>
              </a:spcAft>
              <a:buSzPts val="1400"/>
              <a:buFont typeface="DM Sans Light"/>
              <a:buNone/>
              <a:defRPr>
                <a:latin typeface="DM Sans Light"/>
                <a:ea typeface="DM Sans Light"/>
                <a:cs typeface="DM Sans Light"/>
                <a:sym typeface="DM Sans Light"/>
              </a:defRPr>
            </a:lvl8pPr>
            <a:lvl9pPr lvl="8" algn="ctr">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273" name="Google Shape;273;p36"/>
          <p:cNvSpPr txBox="1">
            <a:spLocks noGrp="1"/>
          </p:cNvSpPr>
          <p:nvPr>
            <p:ph type="title"/>
          </p:nvPr>
        </p:nvSpPr>
        <p:spPr>
          <a:xfrm>
            <a:off x="719400" y="988550"/>
            <a:ext cx="7705200" cy="587700"/>
          </a:xfrm>
          <a:prstGeom prst="rect">
            <a:avLst/>
          </a:prstGeom>
        </p:spPr>
        <p:txBody>
          <a:bodyPr spcFirstLastPara="1" wrap="square" lIns="0" tIns="0" rIns="0" bIns="0" anchor="t" anchorCtr="0">
            <a:spAutoFit/>
          </a:bodyPr>
          <a:lstStyle>
            <a:lvl1pPr lvl="0" algn="ctr">
              <a:lnSpc>
                <a:spcPct val="90000"/>
              </a:lnSpc>
              <a:spcBef>
                <a:spcPts val="0"/>
              </a:spcBef>
              <a:spcAft>
                <a:spcPts val="0"/>
              </a:spcAft>
              <a:buNone/>
              <a:defRPr/>
            </a:lvl1pPr>
            <a:lvl2pPr lvl="1" algn="ctr">
              <a:lnSpc>
                <a:spcPct val="90000"/>
              </a:lnSpc>
              <a:spcBef>
                <a:spcPts val="0"/>
              </a:spcBef>
              <a:spcAft>
                <a:spcPts val="0"/>
              </a:spcAft>
              <a:buNone/>
              <a:defRPr sz="2200"/>
            </a:lvl2pPr>
            <a:lvl3pPr lvl="2" algn="ctr">
              <a:lnSpc>
                <a:spcPct val="90000"/>
              </a:lnSpc>
              <a:spcBef>
                <a:spcPts val="0"/>
              </a:spcBef>
              <a:spcAft>
                <a:spcPts val="0"/>
              </a:spcAft>
              <a:buNone/>
              <a:defRPr sz="2200"/>
            </a:lvl3pPr>
            <a:lvl4pPr lvl="3" algn="ctr">
              <a:lnSpc>
                <a:spcPct val="90000"/>
              </a:lnSpc>
              <a:spcBef>
                <a:spcPts val="0"/>
              </a:spcBef>
              <a:spcAft>
                <a:spcPts val="0"/>
              </a:spcAft>
              <a:buNone/>
              <a:defRPr sz="2200"/>
            </a:lvl4pPr>
            <a:lvl5pPr lvl="4" algn="ctr">
              <a:lnSpc>
                <a:spcPct val="90000"/>
              </a:lnSpc>
              <a:spcBef>
                <a:spcPts val="0"/>
              </a:spcBef>
              <a:spcAft>
                <a:spcPts val="0"/>
              </a:spcAft>
              <a:buNone/>
              <a:defRPr sz="2200"/>
            </a:lvl5pPr>
            <a:lvl6pPr lvl="5" algn="ctr">
              <a:lnSpc>
                <a:spcPct val="90000"/>
              </a:lnSpc>
              <a:spcBef>
                <a:spcPts val="0"/>
              </a:spcBef>
              <a:spcAft>
                <a:spcPts val="0"/>
              </a:spcAft>
              <a:buNone/>
              <a:defRPr sz="2200"/>
            </a:lvl6pPr>
            <a:lvl7pPr lvl="6" algn="ctr">
              <a:lnSpc>
                <a:spcPct val="90000"/>
              </a:lnSpc>
              <a:spcBef>
                <a:spcPts val="0"/>
              </a:spcBef>
              <a:spcAft>
                <a:spcPts val="0"/>
              </a:spcAft>
              <a:buNone/>
              <a:defRPr sz="2200"/>
            </a:lvl7pPr>
            <a:lvl8pPr lvl="7" algn="ctr">
              <a:lnSpc>
                <a:spcPct val="90000"/>
              </a:lnSpc>
              <a:spcBef>
                <a:spcPts val="0"/>
              </a:spcBef>
              <a:spcAft>
                <a:spcPts val="0"/>
              </a:spcAft>
              <a:buNone/>
              <a:defRPr sz="2200"/>
            </a:lvl8pPr>
            <a:lvl9pPr lvl="8" algn="ctr">
              <a:lnSpc>
                <a:spcPct val="90000"/>
              </a:lnSpc>
              <a:spcBef>
                <a:spcPts val="0"/>
              </a:spcBef>
              <a:spcAft>
                <a:spcPts val="0"/>
              </a:spcAft>
              <a:buNone/>
              <a:defRPr sz="2200"/>
            </a:lvl9pPr>
          </a:lstStyle>
          <a:p>
            <a:endParaRPr/>
          </a:p>
        </p:txBody>
      </p:sp>
      <p:sp>
        <p:nvSpPr>
          <p:cNvPr id="274" name="Google Shape;274;p36"/>
          <p:cNvSpPr>
            <a:spLocks noGrp="1"/>
          </p:cNvSpPr>
          <p:nvPr>
            <p:ph type="pic" idx="4"/>
          </p:nvPr>
        </p:nvSpPr>
        <p:spPr>
          <a:xfrm>
            <a:off x="3588150" y="2027104"/>
            <a:ext cx="1967700" cy="13116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tatement - Alt 2">
  <p:cSld name="CUSTOM_2_1_1_1">
    <p:bg>
      <p:bgPr>
        <a:solidFill>
          <a:schemeClr val="accent1"/>
        </a:solidFill>
        <a:effectLst/>
      </p:bgPr>
    </p:bg>
    <p:spTree>
      <p:nvGrpSpPr>
        <p:cNvPr id="1" name="Shape 275"/>
        <p:cNvGrpSpPr/>
        <p:nvPr/>
      </p:nvGrpSpPr>
      <p:grpSpPr>
        <a:xfrm>
          <a:off x="0" y="0"/>
          <a:ext cx="0" cy="0"/>
          <a:chOff x="0" y="0"/>
          <a:chExt cx="0" cy="0"/>
        </a:xfrm>
      </p:grpSpPr>
      <p:pic>
        <p:nvPicPr>
          <p:cNvPr id="276" name="Google Shape;276;p37" descr="A modern glass skyscraper. "/>
          <p:cNvPicPr preferRelativeResize="0"/>
          <p:nvPr/>
        </p:nvPicPr>
        <p:blipFill rotWithShape="1">
          <a:blip r:embed="rId2">
            <a:alphaModFix amt="14000"/>
          </a:blip>
          <a:srcRect b="15604"/>
          <a:stretch/>
        </p:blipFill>
        <p:spPr>
          <a:xfrm>
            <a:off x="0" y="-8150"/>
            <a:ext cx="9144003" cy="5143501"/>
          </a:xfrm>
          <a:prstGeom prst="rect">
            <a:avLst/>
          </a:prstGeom>
          <a:noFill/>
          <a:ln>
            <a:noFill/>
          </a:ln>
        </p:spPr>
      </p:pic>
      <p:sp>
        <p:nvSpPr>
          <p:cNvPr id="277" name="Google Shape;277;p37"/>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78" name="Google Shape;278;p37"/>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37"/>
          <p:cNvSpPr txBox="1">
            <a:spLocks noGrp="1"/>
          </p:cNvSpPr>
          <p:nvPr>
            <p:ph type="subTitle" idx="2"/>
          </p:nvPr>
        </p:nvSpPr>
        <p:spPr>
          <a:xfrm>
            <a:off x="2490450" y="732775"/>
            <a:ext cx="4163100" cy="138600"/>
          </a:xfrm>
          <a:prstGeom prst="rect">
            <a:avLst/>
          </a:prstGeom>
        </p:spPr>
        <p:txBody>
          <a:bodyPr spcFirstLastPara="1" wrap="square" lIns="0" tIns="0" rIns="0" bIns="0" anchor="b" anchorCtr="0">
            <a:spAutoFit/>
          </a:bodyPr>
          <a:lstStyle>
            <a:lvl1pPr lvl="0" algn="ctr">
              <a:spcBef>
                <a:spcPts val="0"/>
              </a:spcBef>
              <a:spcAft>
                <a:spcPts val="0"/>
              </a:spcAft>
              <a:buSzPts val="1000"/>
              <a:buFont typeface="DM Sans Light"/>
              <a:buNone/>
              <a:defRPr sz="1000">
                <a:latin typeface="DM Sans Light"/>
                <a:ea typeface="DM Sans Light"/>
                <a:cs typeface="DM Sans Light"/>
                <a:sym typeface="DM Sans Light"/>
              </a:defRPr>
            </a:lvl1pPr>
            <a:lvl2pPr lvl="1" algn="ctr">
              <a:spcBef>
                <a:spcPts val="0"/>
              </a:spcBef>
              <a:spcAft>
                <a:spcPts val="0"/>
              </a:spcAft>
              <a:buSzPts val="1400"/>
              <a:buFont typeface="DM Sans Light"/>
              <a:buNone/>
              <a:defRPr>
                <a:latin typeface="DM Sans Light"/>
                <a:ea typeface="DM Sans Light"/>
                <a:cs typeface="DM Sans Light"/>
                <a:sym typeface="DM Sans Light"/>
              </a:defRPr>
            </a:lvl2pPr>
            <a:lvl3pPr lvl="2" algn="ctr">
              <a:spcBef>
                <a:spcPts val="0"/>
              </a:spcBef>
              <a:spcAft>
                <a:spcPts val="0"/>
              </a:spcAft>
              <a:buSzPts val="1400"/>
              <a:buFont typeface="DM Sans Light"/>
              <a:buNone/>
              <a:defRPr>
                <a:latin typeface="DM Sans Light"/>
                <a:ea typeface="DM Sans Light"/>
                <a:cs typeface="DM Sans Light"/>
                <a:sym typeface="DM Sans Light"/>
              </a:defRPr>
            </a:lvl3pPr>
            <a:lvl4pPr lvl="3" algn="ctr">
              <a:spcBef>
                <a:spcPts val="0"/>
              </a:spcBef>
              <a:spcAft>
                <a:spcPts val="0"/>
              </a:spcAft>
              <a:buSzPts val="1400"/>
              <a:buFont typeface="DM Sans Light"/>
              <a:buNone/>
              <a:defRPr>
                <a:latin typeface="DM Sans Light"/>
                <a:ea typeface="DM Sans Light"/>
                <a:cs typeface="DM Sans Light"/>
                <a:sym typeface="DM Sans Light"/>
              </a:defRPr>
            </a:lvl4pPr>
            <a:lvl5pPr lvl="4" algn="ctr">
              <a:spcBef>
                <a:spcPts val="0"/>
              </a:spcBef>
              <a:spcAft>
                <a:spcPts val="0"/>
              </a:spcAft>
              <a:buSzPts val="1400"/>
              <a:buFont typeface="DM Sans Light"/>
              <a:buNone/>
              <a:defRPr>
                <a:latin typeface="DM Sans Light"/>
                <a:ea typeface="DM Sans Light"/>
                <a:cs typeface="DM Sans Light"/>
                <a:sym typeface="DM Sans Light"/>
              </a:defRPr>
            </a:lvl5pPr>
            <a:lvl6pPr lvl="5" algn="ctr">
              <a:spcBef>
                <a:spcPts val="0"/>
              </a:spcBef>
              <a:spcAft>
                <a:spcPts val="0"/>
              </a:spcAft>
              <a:buSzPts val="1400"/>
              <a:buFont typeface="DM Sans Light"/>
              <a:buNone/>
              <a:defRPr>
                <a:latin typeface="DM Sans Light"/>
                <a:ea typeface="DM Sans Light"/>
                <a:cs typeface="DM Sans Light"/>
                <a:sym typeface="DM Sans Light"/>
              </a:defRPr>
            </a:lvl6pPr>
            <a:lvl7pPr lvl="6" algn="ctr">
              <a:spcBef>
                <a:spcPts val="0"/>
              </a:spcBef>
              <a:spcAft>
                <a:spcPts val="0"/>
              </a:spcAft>
              <a:buSzPts val="1400"/>
              <a:buFont typeface="DM Sans Light"/>
              <a:buNone/>
              <a:defRPr>
                <a:latin typeface="DM Sans Light"/>
                <a:ea typeface="DM Sans Light"/>
                <a:cs typeface="DM Sans Light"/>
                <a:sym typeface="DM Sans Light"/>
              </a:defRPr>
            </a:lvl7pPr>
            <a:lvl8pPr lvl="7" algn="ctr">
              <a:spcBef>
                <a:spcPts val="0"/>
              </a:spcBef>
              <a:spcAft>
                <a:spcPts val="0"/>
              </a:spcAft>
              <a:buSzPts val="1400"/>
              <a:buFont typeface="DM Sans Light"/>
              <a:buNone/>
              <a:defRPr>
                <a:latin typeface="DM Sans Light"/>
                <a:ea typeface="DM Sans Light"/>
                <a:cs typeface="DM Sans Light"/>
                <a:sym typeface="DM Sans Light"/>
              </a:defRPr>
            </a:lvl8pPr>
            <a:lvl9pPr lvl="8" algn="ctr">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280" name="Google Shape;280;p37"/>
          <p:cNvSpPr txBox="1">
            <a:spLocks noGrp="1"/>
          </p:cNvSpPr>
          <p:nvPr>
            <p:ph type="title"/>
          </p:nvPr>
        </p:nvSpPr>
        <p:spPr>
          <a:xfrm>
            <a:off x="1128900" y="1430400"/>
            <a:ext cx="6886200" cy="2282700"/>
          </a:xfrm>
          <a:prstGeom prst="rect">
            <a:avLst/>
          </a:prstGeom>
        </p:spPr>
        <p:txBody>
          <a:bodyPr spcFirstLastPara="1" wrap="square" lIns="0" tIns="0" rIns="0" bIns="0" anchor="ctr" anchorCtr="0">
            <a:noAutofit/>
          </a:bodyPr>
          <a:lstStyle>
            <a:lvl1pPr lvl="0" algn="ctr">
              <a:spcBef>
                <a:spcPts val="0"/>
              </a:spcBef>
              <a:spcAft>
                <a:spcPts val="0"/>
              </a:spcAft>
              <a:buNone/>
              <a:defRPr sz="2800"/>
            </a:lvl1pPr>
            <a:lvl2pPr lvl="1" algn="ctr">
              <a:lnSpc>
                <a:spcPct val="115000"/>
              </a:lnSpc>
              <a:spcBef>
                <a:spcPts val="0"/>
              </a:spcBef>
              <a:spcAft>
                <a:spcPts val="0"/>
              </a:spcAft>
              <a:buNone/>
              <a:defRPr/>
            </a:lvl2pPr>
            <a:lvl3pPr lvl="2" algn="ctr">
              <a:lnSpc>
                <a:spcPct val="115000"/>
              </a:lnSpc>
              <a:spcBef>
                <a:spcPts val="0"/>
              </a:spcBef>
              <a:spcAft>
                <a:spcPts val="0"/>
              </a:spcAft>
              <a:buNone/>
              <a:defRPr/>
            </a:lvl3pPr>
            <a:lvl4pPr lvl="3" algn="ctr">
              <a:lnSpc>
                <a:spcPct val="115000"/>
              </a:lnSpc>
              <a:spcBef>
                <a:spcPts val="0"/>
              </a:spcBef>
              <a:spcAft>
                <a:spcPts val="0"/>
              </a:spcAft>
              <a:buNone/>
              <a:defRPr/>
            </a:lvl4pPr>
            <a:lvl5pPr lvl="4" algn="ctr">
              <a:lnSpc>
                <a:spcPct val="115000"/>
              </a:lnSpc>
              <a:spcBef>
                <a:spcPts val="0"/>
              </a:spcBef>
              <a:spcAft>
                <a:spcPts val="0"/>
              </a:spcAft>
              <a:buNone/>
              <a:defRPr/>
            </a:lvl5pPr>
            <a:lvl6pPr lvl="5" algn="ctr">
              <a:lnSpc>
                <a:spcPct val="115000"/>
              </a:lnSpc>
              <a:spcBef>
                <a:spcPts val="0"/>
              </a:spcBef>
              <a:spcAft>
                <a:spcPts val="0"/>
              </a:spcAft>
              <a:buNone/>
              <a:defRPr/>
            </a:lvl6pPr>
            <a:lvl7pPr lvl="6" algn="ctr">
              <a:lnSpc>
                <a:spcPct val="115000"/>
              </a:lnSpc>
              <a:spcBef>
                <a:spcPts val="0"/>
              </a:spcBef>
              <a:spcAft>
                <a:spcPts val="0"/>
              </a:spcAft>
              <a:buNone/>
              <a:defRPr/>
            </a:lvl7pPr>
            <a:lvl8pPr lvl="7" algn="ctr">
              <a:lnSpc>
                <a:spcPct val="115000"/>
              </a:lnSpc>
              <a:spcBef>
                <a:spcPts val="0"/>
              </a:spcBef>
              <a:spcAft>
                <a:spcPts val="0"/>
              </a:spcAft>
              <a:buNone/>
              <a:defRPr/>
            </a:lvl8pPr>
            <a:lvl9pPr lvl="8" algn="ctr">
              <a:lnSpc>
                <a:spcPct val="115000"/>
              </a:lnSpc>
              <a:spcBef>
                <a:spcPts val="0"/>
              </a:spcBef>
              <a:spcAft>
                <a:spcPts val="0"/>
              </a:spcAft>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overview - Six modules">
  <p:cSld name="CUSTOM_3">
    <p:bg>
      <p:bgPr>
        <a:solidFill>
          <a:schemeClr val="lt1"/>
        </a:solidFill>
        <a:effectLst/>
      </p:bgPr>
    </p:bg>
    <p:spTree>
      <p:nvGrpSpPr>
        <p:cNvPr id="1" name="Shape 281"/>
        <p:cNvGrpSpPr/>
        <p:nvPr/>
      </p:nvGrpSpPr>
      <p:grpSpPr>
        <a:xfrm>
          <a:off x="0" y="0"/>
          <a:ext cx="0" cy="0"/>
          <a:chOff x="0" y="0"/>
          <a:chExt cx="0" cy="0"/>
        </a:xfrm>
      </p:grpSpPr>
      <p:cxnSp>
        <p:nvCxnSpPr>
          <p:cNvPr id="282" name="Google Shape;282;p38"/>
          <p:cNvCxnSpPr/>
          <p:nvPr/>
        </p:nvCxnSpPr>
        <p:spPr>
          <a:xfrm>
            <a:off x="6096087" y="1794800"/>
            <a:ext cx="0" cy="2755200"/>
          </a:xfrm>
          <a:prstGeom prst="straightConnector1">
            <a:avLst/>
          </a:prstGeom>
          <a:noFill/>
          <a:ln w="19050" cap="flat" cmpd="sng">
            <a:solidFill>
              <a:schemeClr val="lt1"/>
            </a:solidFill>
            <a:prstDash val="solid"/>
            <a:round/>
            <a:headEnd type="none" w="med" len="med"/>
            <a:tailEnd type="none" w="med" len="med"/>
          </a:ln>
        </p:spPr>
      </p:cxnSp>
      <p:cxnSp>
        <p:nvCxnSpPr>
          <p:cNvPr id="283" name="Google Shape;283;p38"/>
          <p:cNvCxnSpPr/>
          <p:nvPr/>
        </p:nvCxnSpPr>
        <p:spPr>
          <a:xfrm>
            <a:off x="3048087" y="1794800"/>
            <a:ext cx="0" cy="2755200"/>
          </a:xfrm>
          <a:prstGeom prst="straightConnector1">
            <a:avLst/>
          </a:prstGeom>
          <a:noFill/>
          <a:ln w="19050" cap="flat" cmpd="sng">
            <a:solidFill>
              <a:schemeClr val="lt1"/>
            </a:solidFill>
            <a:prstDash val="solid"/>
            <a:round/>
            <a:headEnd type="none" w="med" len="med"/>
            <a:tailEnd type="none" w="med" len="med"/>
          </a:ln>
        </p:spPr>
      </p:cxnSp>
      <p:cxnSp>
        <p:nvCxnSpPr>
          <p:cNvPr id="284" name="Google Shape;284;p38"/>
          <p:cNvCxnSpPr/>
          <p:nvPr/>
        </p:nvCxnSpPr>
        <p:spPr>
          <a:xfrm>
            <a:off x="50" y="3174279"/>
            <a:ext cx="9144000" cy="0"/>
          </a:xfrm>
          <a:prstGeom prst="straightConnector1">
            <a:avLst/>
          </a:prstGeom>
          <a:noFill/>
          <a:ln w="19050" cap="flat" cmpd="sng">
            <a:solidFill>
              <a:schemeClr val="lt1"/>
            </a:solidFill>
            <a:prstDash val="solid"/>
            <a:round/>
            <a:headEnd type="none" w="med" len="med"/>
            <a:tailEnd type="none" w="med" len="med"/>
          </a:ln>
        </p:spPr>
      </p:cxnSp>
      <p:sp>
        <p:nvSpPr>
          <p:cNvPr id="285" name="Google Shape;285;p38"/>
          <p:cNvSpPr txBox="1">
            <a:spLocks noGrp="1"/>
          </p:cNvSpPr>
          <p:nvPr>
            <p:ph type="subTitle" idx="1"/>
          </p:nvPr>
        </p:nvSpPr>
        <p:spPr>
          <a:xfrm>
            <a:off x="363200" y="2516650"/>
            <a:ext cx="2321700" cy="187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286" name="Google Shape;286;p38"/>
          <p:cNvSpPr txBox="1">
            <a:spLocks noGrp="1"/>
          </p:cNvSpPr>
          <p:nvPr>
            <p:ph type="subTitle" idx="2"/>
          </p:nvPr>
        </p:nvSpPr>
        <p:spPr>
          <a:xfrm>
            <a:off x="361975" y="2227250"/>
            <a:ext cx="2321700" cy="219600"/>
          </a:xfrm>
          <a:prstGeom prst="rect">
            <a:avLst/>
          </a:prstGeom>
        </p:spPr>
        <p:txBody>
          <a:bodyPr spcFirstLastPara="1" wrap="square" lIns="0" tIns="0" rIns="0" bIns="0" anchor="ctr" anchorCtr="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a:endParaRPr/>
          </a:p>
        </p:txBody>
      </p:sp>
      <p:sp>
        <p:nvSpPr>
          <p:cNvPr id="287" name="Google Shape;287;p38"/>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288" name="Google Shape;288;p38"/>
          <p:cNvSpPr txBox="1">
            <a:spLocks noGrp="1"/>
          </p:cNvSpPr>
          <p:nvPr>
            <p:ph type="subTitle" idx="3"/>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89" name="Google Shape;289;p38"/>
          <p:cNvSpPr txBox="1">
            <a:spLocks noGrp="1"/>
          </p:cNvSpPr>
          <p:nvPr>
            <p:ph type="title"/>
          </p:nvPr>
        </p:nvSpPr>
        <p:spPr>
          <a:xfrm>
            <a:off x="361975" y="962092"/>
            <a:ext cx="57186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solidFill>
                  <a:schemeClr val="dk1"/>
                </a:solidFill>
              </a:defRPr>
            </a:lvl1pPr>
            <a:lvl2pPr lvl="1">
              <a:lnSpc>
                <a:spcPct val="90000"/>
              </a:lnSpc>
              <a:spcBef>
                <a:spcPts val="0"/>
              </a:spcBef>
              <a:spcAft>
                <a:spcPts val="0"/>
              </a:spcAft>
              <a:buNone/>
              <a:defRPr sz="3600">
                <a:solidFill>
                  <a:schemeClr val="dk1"/>
                </a:solidFill>
              </a:defRPr>
            </a:lvl2pPr>
            <a:lvl3pPr lvl="2">
              <a:lnSpc>
                <a:spcPct val="90000"/>
              </a:lnSpc>
              <a:spcBef>
                <a:spcPts val="0"/>
              </a:spcBef>
              <a:spcAft>
                <a:spcPts val="0"/>
              </a:spcAft>
              <a:buNone/>
              <a:defRPr sz="3600">
                <a:solidFill>
                  <a:schemeClr val="dk1"/>
                </a:solidFill>
              </a:defRPr>
            </a:lvl3pPr>
            <a:lvl4pPr lvl="3">
              <a:lnSpc>
                <a:spcPct val="90000"/>
              </a:lnSpc>
              <a:spcBef>
                <a:spcPts val="0"/>
              </a:spcBef>
              <a:spcAft>
                <a:spcPts val="0"/>
              </a:spcAft>
              <a:buNone/>
              <a:defRPr sz="3600">
                <a:solidFill>
                  <a:schemeClr val="dk1"/>
                </a:solidFill>
              </a:defRPr>
            </a:lvl4pPr>
            <a:lvl5pPr lvl="4">
              <a:lnSpc>
                <a:spcPct val="90000"/>
              </a:lnSpc>
              <a:spcBef>
                <a:spcPts val="0"/>
              </a:spcBef>
              <a:spcAft>
                <a:spcPts val="0"/>
              </a:spcAft>
              <a:buNone/>
              <a:defRPr sz="3600">
                <a:solidFill>
                  <a:schemeClr val="dk1"/>
                </a:solidFill>
              </a:defRPr>
            </a:lvl5pPr>
            <a:lvl6pPr lvl="5">
              <a:lnSpc>
                <a:spcPct val="90000"/>
              </a:lnSpc>
              <a:spcBef>
                <a:spcPts val="0"/>
              </a:spcBef>
              <a:spcAft>
                <a:spcPts val="0"/>
              </a:spcAft>
              <a:buNone/>
              <a:defRPr sz="3600">
                <a:solidFill>
                  <a:schemeClr val="dk1"/>
                </a:solidFill>
              </a:defRPr>
            </a:lvl6pPr>
            <a:lvl7pPr lvl="6">
              <a:lnSpc>
                <a:spcPct val="90000"/>
              </a:lnSpc>
              <a:spcBef>
                <a:spcPts val="0"/>
              </a:spcBef>
              <a:spcAft>
                <a:spcPts val="0"/>
              </a:spcAft>
              <a:buNone/>
              <a:defRPr sz="3600">
                <a:solidFill>
                  <a:schemeClr val="dk1"/>
                </a:solidFill>
              </a:defRPr>
            </a:lvl7pPr>
            <a:lvl8pPr lvl="7">
              <a:lnSpc>
                <a:spcPct val="90000"/>
              </a:lnSpc>
              <a:spcBef>
                <a:spcPts val="0"/>
              </a:spcBef>
              <a:spcAft>
                <a:spcPts val="0"/>
              </a:spcAft>
              <a:buNone/>
              <a:defRPr sz="3600">
                <a:solidFill>
                  <a:schemeClr val="dk1"/>
                </a:solidFill>
              </a:defRPr>
            </a:lvl8pPr>
            <a:lvl9pPr lvl="8">
              <a:lnSpc>
                <a:spcPct val="90000"/>
              </a:lnSpc>
              <a:spcBef>
                <a:spcPts val="0"/>
              </a:spcBef>
              <a:spcAft>
                <a:spcPts val="0"/>
              </a:spcAft>
              <a:buNone/>
              <a:defRPr sz="3600">
                <a:solidFill>
                  <a:schemeClr val="dk1"/>
                </a:solidFill>
              </a:defRPr>
            </a:lvl9pPr>
          </a:lstStyle>
          <a:p>
            <a:endParaRPr/>
          </a:p>
        </p:txBody>
      </p:sp>
      <p:sp>
        <p:nvSpPr>
          <p:cNvPr id="290" name="Google Shape;290;p38"/>
          <p:cNvSpPr txBox="1">
            <a:spLocks noGrp="1"/>
          </p:cNvSpPr>
          <p:nvPr>
            <p:ph type="subTitle" idx="4"/>
          </p:nvPr>
        </p:nvSpPr>
        <p:spPr>
          <a:xfrm>
            <a:off x="3411825" y="2516650"/>
            <a:ext cx="2321700" cy="187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291" name="Google Shape;291;p38"/>
          <p:cNvSpPr txBox="1">
            <a:spLocks noGrp="1"/>
          </p:cNvSpPr>
          <p:nvPr>
            <p:ph type="subTitle" idx="5"/>
          </p:nvPr>
        </p:nvSpPr>
        <p:spPr>
          <a:xfrm>
            <a:off x="3410600" y="2227250"/>
            <a:ext cx="2321700" cy="219600"/>
          </a:xfrm>
          <a:prstGeom prst="rect">
            <a:avLst/>
          </a:prstGeom>
        </p:spPr>
        <p:txBody>
          <a:bodyPr spcFirstLastPara="1" wrap="square" lIns="0" tIns="0" rIns="0" bIns="0" anchor="ctr" anchorCtr="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a:endParaRPr/>
          </a:p>
        </p:txBody>
      </p:sp>
      <p:sp>
        <p:nvSpPr>
          <p:cNvPr id="292" name="Google Shape;292;p38"/>
          <p:cNvSpPr txBox="1">
            <a:spLocks noGrp="1"/>
          </p:cNvSpPr>
          <p:nvPr>
            <p:ph type="subTitle" idx="6"/>
          </p:nvPr>
        </p:nvSpPr>
        <p:spPr>
          <a:xfrm>
            <a:off x="6460475" y="2516650"/>
            <a:ext cx="2321700" cy="187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293" name="Google Shape;293;p38"/>
          <p:cNvSpPr txBox="1">
            <a:spLocks noGrp="1"/>
          </p:cNvSpPr>
          <p:nvPr>
            <p:ph type="subTitle" idx="7"/>
          </p:nvPr>
        </p:nvSpPr>
        <p:spPr>
          <a:xfrm>
            <a:off x="6459250" y="2227250"/>
            <a:ext cx="2321700" cy="219600"/>
          </a:xfrm>
          <a:prstGeom prst="rect">
            <a:avLst/>
          </a:prstGeom>
        </p:spPr>
        <p:txBody>
          <a:bodyPr spcFirstLastPara="1" wrap="square" lIns="0" tIns="0" rIns="0" bIns="0" anchor="ctr" anchorCtr="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a:endParaRPr/>
          </a:p>
        </p:txBody>
      </p:sp>
      <p:sp>
        <p:nvSpPr>
          <p:cNvPr id="294" name="Google Shape;294;p38"/>
          <p:cNvSpPr txBox="1">
            <a:spLocks noGrp="1"/>
          </p:cNvSpPr>
          <p:nvPr>
            <p:ph type="subTitle" idx="8"/>
          </p:nvPr>
        </p:nvSpPr>
        <p:spPr>
          <a:xfrm>
            <a:off x="363200" y="3864775"/>
            <a:ext cx="2321700" cy="187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295" name="Google Shape;295;p38"/>
          <p:cNvSpPr txBox="1">
            <a:spLocks noGrp="1"/>
          </p:cNvSpPr>
          <p:nvPr>
            <p:ph type="subTitle" idx="9"/>
          </p:nvPr>
        </p:nvSpPr>
        <p:spPr>
          <a:xfrm>
            <a:off x="361975" y="3575375"/>
            <a:ext cx="2321700" cy="219600"/>
          </a:xfrm>
          <a:prstGeom prst="rect">
            <a:avLst/>
          </a:prstGeom>
        </p:spPr>
        <p:txBody>
          <a:bodyPr spcFirstLastPara="1" wrap="square" lIns="0" tIns="0" rIns="0" bIns="0" anchor="ctr" anchorCtr="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a:endParaRPr/>
          </a:p>
        </p:txBody>
      </p:sp>
      <p:sp>
        <p:nvSpPr>
          <p:cNvPr id="296" name="Google Shape;296;p38"/>
          <p:cNvSpPr txBox="1">
            <a:spLocks noGrp="1"/>
          </p:cNvSpPr>
          <p:nvPr>
            <p:ph type="subTitle" idx="13"/>
          </p:nvPr>
        </p:nvSpPr>
        <p:spPr>
          <a:xfrm>
            <a:off x="3411825" y="3864775"/>
            <a:ext cx="2321700" cy="187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297" name="Google Shape;297;p38"/>
          <p:cNvSpPr txBox="1">
            <a:spLocks noGrp="1"/>
          </p:cNvSpPr>
          <p:nvPr>
            <p:ph type="subTitle" idx="14"/>
          </p:nvPr>
        </p:nvSpPr>
        <p:spPr>
          <a:xfrm>
            <a:off x="3410600" y="3575375"/>
            <a:ext cx="2321700" cy="219600"/>
          </a:xfrm>
          <a:prstGeom prst="rect">
            <a:avLst/>
          </a:prstGeom>
        </p:spPr>
        <p:txBody>
          <a:bodyPr spcFirstLastPara="1" wrap="square" lIns="0" tIns="0" rIns="0" bIns="0" anchor="ctr" anchorCtr="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a:endParaRPr/>
          </a:p>
        </p:txBody>
      </p:sp>
      <p:sp>
        <p:nvSpPr>
          <p:cNvPr id="298" name="Google Shape;298;p38"/>
          <p:cNvSpPr txBox="1">
            <a:spLocks noGrp="1"/>
          </p:cNvSpPr>
          <p:nvPr>
            <p:ph type="subTitle" idx="15"/>
          </p:nvPr>
        </p:nvSpPr>
        <p:spPr>
          <a:xfrm>
            <a:off x="6460475" y="3864775"/>
            <a:ext cx="2321700" cy="187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299" name="Google Shape;299;p38"/>
          <p:cNvSpPr txBox="1">
            <a:spLocks noGrp="1"/>
          </p:cNvSpPr>
          <p:nvPr>
            <p:ph type="subTitle" idx="16"/>
          </p:nvPr>
        </p:nvSpPr>
        <p:spPr>
          <a:xfrm>
            <a:off x="6459250" y="3575375"/>
            <a:ext cx="2321700" cy="219600"/>
          </a:xfrm>
          <a:prstGeom prst="rect">
            <a:avLst/>
          </a:prstGeom>
        </p:spPr>
        <p:txBody>
          <a:bodyPr spcFirstLastPara="1" wrap="square" lIns="0" tIns="0" rIns="0" bIns="0" anchor="ctr" anchorCtr="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Audience - Alt 1">
  <p:cSld name="CUSTOM_4">
    <p:spTree>
      <p:nvGrpSpPr>
        <p:cNvPr id="1" name="Shape 300"/>
        <p:cNvGrpSpPr/>
        <p:nvPr/>
      </p:nvGrpSpPr>
      <p:grpSpPr>
        <a:xfrm>
          <a:off x="0" y="0"/>
          <a:ext cx="0" cy="0"/>
          <a:chOff x="0" y="0"/>
          <a:chExt cx="0" cy="0"/>
        </a:xfrm>
      </p:grpSpPr>
      <p:sp>
        <p:nvSpPr>
          <p:cNvPr id="301" name="Google Shape;301;p39"/>
          <p:cNvSpPr txBox="1">
            <a:spLocks noGrp="1"/>
          </p:cNvSpPr>
          <p:nvPr>
            <p:ph type="subTitle" idx="1"/>
          </p:nvPr>
        </p:nvSpPr>
        <p:spPr>
          <a:xfrm>
            <a:off x="742900" y="2158550"/>
            <a:ext cx="3213000" cy="138600"/>
          </a:xfrm>
          <a:prstGeom prst="rect">
            <a:avLst/>
          </a:prstGeom>
        </p:spPr>
        <p:txBody>
          <a:bodyPr spcFirstLastPara="1" wrap="square" lIns="0" tIns="0" rIns="0" bIns="0" anchor="t" anchorCtr="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Font typeface="DM Sans SemiBold"/>
              <a:buNone/>
              <a:defRPr>
                <a:latin typeface="DM Sans SemiBold"/>
                <a:ea typeface="DM Sans SemiBold"/>
                <a:cs typeface="DM Sans SemiBold"/>
                <a:sym typeface="DM Sans SemiBold"/>
              </a:defRPr>
            </a:lvl2pPr>
            <a:lvl3pPr lvl="2">
              <a:spcBef>
                <a:spcPts val="0"/>
              </a:spcBef>
              <a:spcAft>
                <a:spcPts val="0"/>
              </a:spcAft>
              <a:buSzPts val="1400"/>
              <a:buFont typeface="DM Sans SemiBold"/>
              <a:buNone/>
              <a:defRPr>
                <a:latin typeface="DM Sans SemiBold"/>
                <a:ea typeface="DM Sans SemiBold"/>
                <a:cs typeface="DM Sans SemiBold"/>
                <a:sym typeface="DM Sans SemiBold"/>
              </a:defRPr>
            </a:lvl3pPr>
            <a:lvl4pPr lvl="3">
              <a:spcBef>
                <a:spcPts val="0"/>
              </a:spcBef>
              <a:spcAft>
                <a:spcPts val="0"/>
              </a:spcAft>
              <a:buSzPts val="1400"/>
              <a:buFont typeface="DM Sans SemiBold"/>
              <a:buNone/>
              <a:defRPr>
                <a:latin typeface="DM Sans SemiBold"/>
                <a:ea typeface="DM Sans SemiBold"/>
                <a:cs typeface="DM Sans SemiBold"/>
                <a:sym typeface="DM Sans SemiBold"/>
              </a:defRPr>
            </a:lvl4pPr>
            <a:lvl5pPr lvl="4">
              <a:spcBef>
                <a:spcPts val="0"/>
              </a:spcBef>
              <a:spcAft>
                <a:spcPts val="0"/>
              </a:spcAft>
              <a:buSzPts val="1400"/>
              <a:buFont typeface="DM Sans SemiBold"/>
              <a:buNone/>
              <a:defRPr>
                <a:latin typeface="DM Sans SemiBold"/>
                <a:ea typeface="DM Sans SemiBold"/>
                <a:cs typeface="DM Sans SemiBold"/>
                <a:sym typeface="DM Sans SemiBold"/>
              </a:defRPr>
            </a:lvl5pPr>
            <a:lvl6pPr lvl="5">
              <a:spcBef>
                <a:spcPts val="0"/>
              </a:spcBef>
              <a:spcAft>
                <a:spcPts val="0"/>
              </a:spcAft>
              <a:buSzPts val="1400"/>
              <a:buFont typeface="DM Sans SemiBold"/>
              <a:buNone/>
              <a:defRPr>
                <a:latin typeface="DM Sans SemiBold"/>
                <a:ea typeface="DM Sans SemiBold"/>
                <a:cs typeface="DM Sans SemiBold"/>
                <a:sym typeface="DM Sans SemiBold"/>
              </a:defRPr>
            </a:lvl6pPr>
            <a:lvl7pPr lvl="6">
              <a:spcBef>
                <a:spcPts val="0"/>
              </a:spcBef>
              <a:spcAft>
                <a:spcPts val="0"/>
              </a:spcAft>
              <a:buSzPts val="1400"/>
              <a:buFont typeface="DM Sans SemiBold"/>
              <a:buNone/>
              <a:defRPr>
                <a:latin typeface="DM Sans SemiBold"/>
                <a:ea typeface="DM Sans SemiBold"/>
                <a:cs typeface="DM Sans SemiBold"/>
                <a:sym typeface="DM Sans SemiBold"/>
              </a:defRPr>
            </a:lvl7pPr>
            <a:lvl8pPr lvl="7">
              <a:spcBef>
                <a:spcPts val="0"/>
              </a:spcBef>
              <a:spcAft>
                <a:spcPts val="0"/>
              </a:spcAft>
              <a:buSzPts val="1400"/>
              <a:buFont typeface="DM Sans SemiBold"/>
              <a:buNone/>
              <a:defRPr>
                <a:latin typeface="DM Sans SemiBold"/>
                <a:ea typeface="DM Sans SemiBold"/>
                <a:cs typeface="DM Sans SemiBold"/>
                <a:sym typeface="DM Sans SemiBold"/>
              </a:defRPr>
            </a:lvl8pPr>
            <a:lvl9pPr lvl="8">
              <a:spcBef>
                <a:spcPts val="0"/>
              </a:spcBef>
              <a:spcAft>
                <a:spcPts val="0"/>
              </a:spcAft>
              <a:buSzPts val="1400"/>
              <a:buFont typeface="DM Sans SemiBold"/>
              <a:buNone/>
              <a:defRPr>
                <a:latin typeface="DM Sans SemiBold"/>
                <a:ea typeface="DM Sans SemiBold"/>
                <a:cs typeface="DM Sans SemiBold"/>
                <a:sym typeface="DM Sans SemiBold"/>
              </a:defRPr>
            </a:lvl9pPr>
          </a:lstStyle>
          <a:p>
            <a:endParaRPr/>
          </a:p>
        </p:txBody>
      </p:sp>
      <p:sp>
        <p:nvSpPr>
          <p:cNvPr id="302" name="Google Shape;302;p39"/>
          <p:cNvSpPr txBox="1">
            <a:spLocks noGrp="1"/>
          </p:cNvSpPr>
          <p:nvPr>
            <p:ph type="body" idx="2"/>
          </p:nvPr>
        </p:nvSpPr>
        <p:spPr>
          <a:xfrm>
            <a:off x="742900" y="2381875"/>
            <a:ext cx="3213000" cy="461700"/>
          </a:xfrm>
          <a:prstGeom prst="rect">
            <a:avLst/>
          </a:prstGeom>
          <a:noFill/>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303" name="Google Shape;303;p39"/>
          <p:cNvSpPr>
            <a:spLocks noGrp="1"/>
          </p:cNvSpPr>
          <p:nvPr>
            <p:ph type="pic" idx="3"/>
          </p:nvPr>
        </p:nvSpPr>
        <p:spPr>
          <a:xfrm>
            <a:off x="5402575" y="0"/>
            <a:ext cx="3739800" cy="3129600"/>
          </a:xfrm>
          <a:prstGeom prst="rect">
            <a:avLst/>
          </a:prstGeom>
          <a:noFill/>
          <a:ln w="9525" cap="flat" cmpd="sng">
            <a:solidFill>
              <a:schemeClr val="accent6"/>
            </a:solidFill>
            <a:prstDash val="solid"/>
            <a:round/>
            <a:headEnd type="none" w="sm" len="sm"/>
            <a:tailEnd type="none" w="sm" len="sm"/>
          </a:ln>
        </p:spPr>
      </p:sp>
      <p:sp>
        <p:nvSpPr>
          <p:cNvPr id="304" name="Google Shape;304;p39"/>
          <p:cNvSpPr txBox="1">
            <a:spLocks noGrp="1"/>
          </p:cNvSpPr>
          <p:nvPr>
            <p:ph type="title"/>
          </p:nvPr>
        </p:nvSpPr>
        <p:spPr>
          <a:xfrm>
            <a:off x="361975" y="988550"/>
            <a:ext cx="42972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a:endParaRPr/>
          </a:p>
        </p:txBody>
      </p:sp>
      <p:sp>
        <p:nvSpPr>
          <p:cNvPr id="305" name="Google Shape;305;p39"/>
          <p:cNvSpPr txBox="1">
            <a:spLocks noGrp="1"/>
          </p:cNvSpPr>
          <p:nvPr>
            <p:ph type="subTitle" idx="4"/>
          </p:nvPr>
        </p:nvSpPr>
        <p:spPr>
          <a:xfrm>
            <a:off x="361975" y="732775"/>
            <a:ext cx="41631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39"/>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307" name="Google Shape;307;p39"/>
          <p:cNvSpPr txBox="1">
            <a:spLocks noGrp="1"/>
          </p:cNvSpPr>
          <p:nvPr>
            <p:ph type="subTitle" idx="5"/>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39"/>
          <p:cNvSpPr txBox="1">
            <a:spLocks noGrp="1"/>
          </p:cNvSpPr>
          <p:nvPr>
            <p:ph type="subTitle" idx="6"/>
          </p:nvPr>
        </p:nvSpPr>
        <p:spPr>
          <a:xfrm>
            <a:off x="5785175" y="3335324"/>
            <a:ext cx="2991600" cy="277200"/>
          </a:xfrm>
          <a:prstGeom prst="rect">
            <a:avLst/>
          </a:prstGeom>
        </p:spPr>
        <p:txBody>
          <a:bodyPr spcFirstLastPara="1" wrap="square" lIns="0" tIns="0" rIns="0" bIns="0" anchor="t" anchorCtr="0">
            <a:sp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09" name="Google Shape;309;p39"/>
          <p:cNvSpPr txBox="1">
            <a:spLocks noGrp="1"/>
          </p:cNvSpPr>
          <p:nvPr>
            <p:ph type="subTitle" idx="7"/>
          </p:nvPr>
        </p:nvSpPr>
        <p:spPr>
          <a:xfrm>
            <a:off x="742900" y="3910855"/>
            <a:ext cx="3213000" cy="138600"/>
          </a:xfrm>
          <a:prstGeom prst="rect">
            <a:avLst/>
          </a:prstGeom>
          <a:noFill/>
        </p:spPr>
        <p:txBody>
          <a:bodyPr spcFirstLastPara="1" wrap="square" lIns="0" tIns="0" rIns="0" bIns="0" anchor="t" anchorCtr="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Font typeface="DM Sans SemiBold"/>
              <a:buNone/>
              <a:defRPr>
                <a:latin typeface="DM Sans SemiBold"/>
                <a:ea typeface="DM Sans SemiBold"/>
                <a:cs typeface="DM Sans SemiBold"/>
                <a:sym typeface="DM Sans SemiBold"/>
              </a:defRPr>
            </a:lvl2pPr>
            <a:lvl3pPr lvl="2">
              <a:spcBef>
                <a:spcPts val="0"/>
              </a:spcBef>
              <a:spcAft>
                <a:spcPts val="0"/>
              </a:spcAft>
              <a:buSzPts val="1400"/>
              <a:buFont typeface="DM Sans SemiBold"/>
              <a:buNone/>
              <a:defRPr>
                <a:latin typeface="DM Sans SemiBold"/>
                <a:ea typeface="DM Sans SemiBold"/>
                <a:cs typeface="DM Sans SemiBold"/>
                <a:sym typeface="DM Sans SemiBold"/>
              </a:defRPr>
            </a:lvl3pPr>
            <a:lvl4pPr lvl="3">
              <a:spcBef>
                <a:spcPts val="0"/>
              </a:spcBef>
              <a:spcAft>
                <a:spcPts val="0"/>
              </a:spcAft>
              <a:buSzPts val="1400"/>
              <a:buFont typeface="DM Sans SemiBold"/>
              <a:buNone/>
              <a:defRPr>
                <a:latin typeface="DM Sans SemiBold"/>
                <a:ea typeface="DM Sans SemiBold"/>
                <a:cs typeface="DM Sans SemiBold"/>
                <a:sym typeface="DM Sans SemiBold"/>
              </a:defRPr>
            </a:lvl4pPr>
            <a:lvl5pPr lvl="4">
              <a:spcBef>
                <a:spcPts val="0"/>
              </a:spcBef>
              <a:spcAft>
                <a:spcPts val="0"/>
              </a:spcAft>
              <a:buSzPts val="1400"/>
              <a:buFont typeface="DM Sans SemiBold"/>
              <a:buNone/>
              <a:defRPr>
                <a:latin typeface="DM Sans SemiBold"/>
                <a:ea typeface="DM Sans SemiBold"/>
                <a:cs typeface="DM Sans SemiBold"/>
                <a:sym typeface="DM Sans SemiBold"/>
              </a:defRPr>
            </a:lvl5pPr>
            <a:lvl6pPr lvl="5">
              <a:spcBef>
                <a:spcPts val="0"/>
              </a:spcBef>
              <a:spcAft>
                <a:spcPts val="0"/>
              </a:spcAft>
              <a:buSzPts val="1400"/>
              <a:buFont typeface="DM Sans SemiBold"/>
              <a:buNone/>
              <a:defRPr>
                <a:latin typeface="DM Sans SemiBold"/>
                <a:ea typeface="DM Sans SemiBold"/>
                <a:cs typeface="DM Sans SemiBold"/>
                <a:sym typeface="DM Sans SemiBold"/>
              </a:defRPr>
            </a:lvl6pPr>
            <a:lvl7pPr lvl="6">
              <a:spcBef>
                <a:spcPts val="0"/>
              </a:spcBef>
              <a:spcAft>
                <a:spcPts val="0"/>
              </a:spcAft>
              <a:buSzPts val="1400"/>
              <a:buFont typeface="DM Sans SemiBold"/>
              <a:buNone/>
              <a:defRPr>
                <a:latin typeface="DM Sans SemiBold"/>
                <a:ea typeface="DM Sans SemiBold"/>
                <a:cs typeface="DM Sans SemiBold"/>
                <a:sym typeface="DM Sans SemiBold"/>
              </a:defRPr>
            </a:lvl7pPr>
            <a:lvl8pPr lvl="7">
              <a:spcBef>
                <a:spcPts val="0"/>
              </a:spcBef>
              <a:spcAft>
                <a:spcPts val="0"/>
              </a:spcAft>
              <a:buSzPts val="1400"/>
              <a:buFont typeface="DM Sans SemiBold"/>
              <a:buNone/>
              <a:defRPr>
                <a:latin typeface="DM Sans SemiBold"/>
                <a:ea typeface="DM Sans SemiBold"/>
                <a:cs typeface="DM Sans SemiBold"/>
                <a:sym typeface="DM Sans SemiBold"/>
              </a:defRPr>
            </a:lvl8pPr>
            <a:lvl9pPr lvl="8">
              <a:spcBef>
                <a:spcPts val="0"/>
              </a:spcBef>
              <a:spcAft>
                <a:spcPts val="0"/>
              </a:spcAft>
              <a:buSzPts val="1400"/>
              <a:buFont typeface="DM Sans SemiBold"/>
              <a:buNone/>
              <a:defRPr>
                <a:latin typeface="DM Sans SemiBold"/>
                <a:ea typeface="DM Sans SemiBold"/>
                <a:cs typeface="DM Sans SemiBold"/>
                <a:sym typeface="DM Sans SemiBold"/>
              </a:defRPr>
            </a:lvl9pPr>
          </a:lstStyle>
          <a:p>
            <a:endParaRPr/>
          </a:p>
        </p:txBody>
      </p:sp>
      <p:sp>
        <p:nvSpPr>
          <p:cNvPr id="310" name="Google Shape;310;p39"/>
          <p:cNvSpPr txBox="1">
            <a:spLocks noGrp="1"/>
          </p:cNvSpPr>
          <p:nvPr>
            <p:ph type="body" idx="8"/>
          </p:nvPr>
        </p:nvSpPr>
        <p:spPr>
          <a:xfrm>
            <a:off x="742900" y="4134180"/>
            <a:ext cx="3213000" cy="4617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311" name="Google Shape;311;p39"/>
          <p:cNvSpPr txBox="1">
            <a:spLocks noGrp="1"/>
          </p:cNvSpPr>
          <p:nvPr>
            <p:ph type="subTitle" idx="9"/>
          </p:nvPr>
        </p:nvSpPr>
        <p:spPr>
          <a:xfrm>
            <a:off x="742900" y="3050778"/>
            <a:ext cx="3213000" cy="138600"/>
          </a:xfrm>
          <a:prstGeom prst="rect">
            <a:avLst/>
          </a:prstGeom>
          <a:noFill/>
        </p:spPr>
        <p:txBody>
          <a:bodyPr spcFirstLastPara="1" wrap="square" lIns="0" tIns="0" rIns="0" bIns="0" anchor="t" anchorCtr="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Font typeface="DM Sans SemiBold"/>
              <a:buNone/>
              <a:defRPr>
                <a:latin typeface="DM Sans SemiBold"/>
                <a:ea typeface="DM Sans SemiBold"/>
                <a:cs typeface="DM Sans SemiBold"/>
                <a:sym typeface="DM Sans SemiBold"/>
              </a:defRPr>
            </a:lvl2pPr>
            <a:lvl3pPr lvl="2">
              <a:spcBef>
                <a:spcPts val="0"/>
              </a:spcBef>
              <a:spcAft>
                <a:spcPts val="0"/>
              </a:spcAft>
              <a:buSzPts val="1400"/>
              <a:buFont typeface="DM Sans SemiBold"/>
              <a:buNone/>
              <a:defRPr>
                <a:latin typeface="DM Sans SemiBold"/>
                <a:ea typeface="DM Sans SemiBold"/>
                <a:cs typeface="DM Sans SemiBold"/>
                <a:sym typeface="DM Sans SemiBold"/>
              </a:defRPr>
            </a:lvl3pPr>
            <a:lvl4pPr lvl="3">
              <a:spcBef>
                <a:spcPts val="0"/>
              </a:spcBef>
              <a:spcAft>
                <a:spcPts val="0"/>
              </a:spcAft>
              <a:buSzPts val="1400"/>
              <a:buFont typeface="DM Sans SemiBold"/>
              <a:buNone/>
              <a:defRPr>
                <a:latin typeface="DM Sans SemiBold"/>
                <a:ea typeface="DM Sans SemiBold"/>
                <a:cs typeface="DM Sans SemiBold"/>
                <a:sym typeface="DM Sans SemiBold"/>
              </a:defRPr>
            </a:lvl4pPr>
            <a:lvl5pPr lvl="4">
              <a:spcBef>
                <a:spcPts val="0"/>
              </a:spcBef>
              <a:spcAft>
                <a:spcPts val="0"/>
              </a:spcAft>
              <a:buSzPts val="1400"/>
              <a:buFont typeface="DM Sans SemiBold"/>
              <a:buNone/>
              <a:defRPr>
                <a:latin typeface="DM Sans SemiBold"/>
                <a:ea typeface="DM Sans SemiBold"/>
                <a:cs typeface="DM Sans SemiBold"/>
                <a:sym typeface="DM Sans SemiBold"/>
              </a:defRPr>
            </a:lvl5pPr>
            <a:lvl6pPr lvl="5">
              <a:spcBef>
                <a:spcPts val="0"/>
              </a:spcBef>
              <a:spcAft>
                <a:spcPts val="0"/>
              </a:spcAft>
              <a:buSzPts val="1400"/>
              <a:buFont typeface="DM Sans SemiBold"/>
              <a:buNone/>
              <a:defRPr>
                <a:latin typeface="DM Sans SemiBold"/>
                <a:ea typeface="DM Sans SemiBold"/>
                <a:cs typeface="DM Sans SemiBold"/>
                <a:sym typeface="DM Sans SemiBold"/>
              </a:defRPr>
            </a:lvl6pPr>
            <a:lvl7pPr lvl="6">
              <a:spcBef>
                <a:spcPts val="0"/>
              </a:spcBef>
              <a:spcAft>
                <a:spcPts val="0"/>
              </a:spcAft>
              <a:buSzPts val="1400"/>
              <a:buFont typeface="DM Sans SemiBold"/>
              <a:buNone/>
              <a:defRPr>
                <a:latin typeface="DM Sans SemiBold"/>
                <a:ea typeface="DM Sans SemiBold"/>
                <a:cs typeface="DM Sans SemiBold"/>
                <a:sym typeface="DM Sans SemiBold"/>
              </a:defRPr>
            </a:lvl7pPr>
            <a:lvl8pPr lvl="7">
              <a:spcBef>
                <a:spcPts val="0"/>
              </a:spcBef>
              <a:spcAft>
                <a:spcPts val="0"/>
              </a:spcAft>
              <a:buSzPts val="1400"/>
              <a:buFont typeface="DM Sans SemiBold"/>
              <a:buNone/>
              <a:defRPr>
                <a:latin typeface="DM Sans SemiBold"/>
                <a:ea typeface="DM Sans SemiBold"/>
                <a:cs typeface="DM Sans SemiBold"/>
                <a:sym typeface="DM Sans SemiBold"/>
              </a:defRPr>
            </a:lvl8pPr>
            <a:lvl9pPr lvl="8">
              <a:spcBef>
                <a:spcPts val="0"/>
              </a:spcBef>
              <a:spcAft>
                <a:spcPts val="0"/>
              </a:spcAft>
              <a:buSzPts val="1400"/>
              <a:buFont typeface="DM Sans SemiBold"/>
              <a:buNone/>
              <a:defRPr>
                <a:latin typeface="DM Sans SemiBold"/>
                <a:ea typeface="DM Sans SemiBold"/>
                <a:cs typeface="DM Sans SemiBold"/>
                <a:sym typeface="DM Sans SemiBold"/>
              </a:defRPr>
            </a:lvl9pPr>
          </a:lstStyle>
          <a:p>
            <a:endParaRPr/>
          </a:p>
        </p:txBody>
      </p:sp>
      <p:sp>
        <p:nvSpPr>
          <p:cNvPr id="312" name="Google Shape;312;p39"/>
          <p:cNvSpPr txBox="1">
            <a:spLocks noGrp="1"/>
          </p:cNvSpPr>
          <p:nvPr>
            <p:ph type="body" idx="13"/>
          </p:nvPr>
        </p:nvSpPr>
        <p:spPr>
          <a:xfrm>
            <a:off x="742900" y="3274103"/>
            <a:ext cx="3213000" cy="461700"/>
          </a:xfrm>
          <a:prstGeom prst="rect">
            <a:avLst/>
          </a:prstGeom>
          <a:noFill/>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313" name="Google Shape;313;p39"/>
          <p:cNvSpPr txBox="1">
            <a:spLocks noGrp="1"/>
          </p:cNvSpPr>
          <p:nvPr>
            <p:ph type="body" idx="14"/>
          </p:nvPr>
        </p:nvSpPr>
        <p:spPr>
          <a:xfrm>
            <a:off x="5785175" y="4134175"/>
            <a:ext cx="2991600" cy="461700"/>
          </a:xfrm>
          <a:prstGeom prst="rect">
            <a:avLst/>
          </a:prstGeom>
        </p:spPr>
        <p:txBody>
          <a:bodyPr spcFirstLastPara="1" wrap="square" lIns="0" tIns="0" rIns="0" bIns="0" anchor="b" anchorCtr="0">
            <a:noAutofit/>
          </a:bodyPr>
          <a:lstStyle>
            <a:lvl1pPr marL="457200" lvl="0" indent="-292100">
              <a:spcBef>
                <a:spcPts val="0"/>
              </a:spcBef>
              <a:spcAft>
                <a:spcPts val="0"/>
              </a:spcAft>
              <a:buSzPts val="1000"/>
              <a:buFont typeface="DM Sans Light"/>
              <a:buChar char="●"/>
              <a:defRPr sz="1000">
                <a:latin typeface="DM Sans Light"/>
                <a:ea typeface="DM Sans Light"/>
                <a:cs typeface="DM Sans Light"/>
                <a:sym typeface="DM Sans Light"/>
              </a:defRPr>
            </a:lvl1pPr>
            <a:lvl2pPr marL="914400" lvl="1" indent="-292100">
              <a:spcBef>
                <a:spcPts val="800"/>
              </a:spcBef>
              <a:spcAft>
                <a:spcPts val="0"/>
              </a:spcAft>
              <a:buSzPts val="1000"/>
              <a:buFont typeface="DM Sans Light"/>
              <a:buChar char="○"/>
              <a:defRPr sz="1000">
                <a:latin typeface="DM Sans Light"/>
                <a:ea typeface="DM Sans Light"/>
                <a:cs typeface="DM Sans Light"/>
                <a:sym typeface="DM Sans Light"/>
              </a:defRPr>
            </a:lvl2pPr>
            <a:lvl3pPr marL="1371600" lvl="2" indent="-292100">
              <a:spcBef>
                <a:spcPts val="800"/>
              </a:spcBef>
              <a:spcAft>
                <a:spcPts val="0"/>
              </a:spcAft>
              <a:buSzPts val="1000"/>
              <a:buFont typeface="DM Sans Light"/>
              <a:buChar char="■"/>
              <a:defRPr sz="1000">
                <a:latin typeface="DM Sans Light"/>
                <a:ea typeface="DM Sans Light"/>
                <a:cs typeface="DM Sans Light"/>
                <a:sym typeface="DM Sans Light"/>
              </a:defRPr>
            </a:lvl3pPr>
            <a:lvl4pPr marL="1828800" lvl="3" indent="-292100">
              <a:spcBef>
                <a:spcPts val="800"/>
              </a:spcBef>
              <a:spcAft>
                <a:spcPts val="0"/>
              </a:spcAft>
              <a:buSzPts val="1000"/>
              <a:buFont typeface="DM Sans Light"/>
              <a:buChar char="●"/>
              <a:defRPr sz="1000">
                <a:latin typeface="DM Sans Light"/>
                <a:ea typeface="DM Sans Light"/>
                <a:cs typeface="DM Sans Light"/>
                <a:sym typeface="DM Sans Light"/>
              </a:defRPr>
            </a:lvl4pPr>
            <a:lvl5pPr marL="2286000" lvl="4" indent="-292100">
              <a:spcBef>
                <a:spcPts val="800"/>
              </a:spcBef>
              <a:spcAft>
                <a:spcPts val="0"/>
              </a:spcAft>
              <a:buSzPts val="1000"/>
              <a:buFont typeface="DM Sans Light"/>
              <a:buChar char="○"/>
              <a:defRPr sz="1000">
                <a:latin typeface="DM Sans Light"/>
                <a:ea typeface="DM Sans Light"/>
                <a:cs typeface="DM Sans Light"/>
                <a:sym typeface="DM Sans Light"/>
              </a:defRPr>
            </a:lvl5pPr>
            <a:lvl6pPr marL="2743200" lvl="5" indent="-292100">
              <a:spcBef>
                <a:spcPts val="800"/>
              </a:spcBef>
              <a:spcAft>
                <a:spcPts val="0"/>
              </a:spcAft>
              <a:buSzPts val="1000"/>
              <a:buFont typeface="DM Sans Light"/>
              <a:buChar char="■"/>
              <a:defRPr sz="1000">
                <a:latin typeface="DM Sans Light"/>
                <a:ea typeface="DM Sans Light"/>
                <a:cs typeface="DM Sans Light"/>
                <a:sym typeface="DM Sans Light"/>
              </a:defRPr>
            </a:lvl6pPr>
            <a:lvl7pPr marL="3200400" lvl="6" indent="-292100">
              <a:spcBef>
                <a:spcPts val="800"/>
              </a:spcBef>
              <a:spcAft>
                <a:spcPts val="0"/>
              </a:spcAft>
              <a:buSzPts val="1000"/>
              <a:buFont typeface="DM Sans Light"/>
              <a:buChar char="●"/>
              <a:defRPr sz="1000">
                <a:latin typeface="DM Sans Light"/>
                <a:ea typeface="DM Sans Light"/>
                <a:cs typeface="DM Sans Light"/>
                <a:sym typeface="DM Sans Light"/>
              </a:defRPr>
            </a:lvl7pPr>
            <a:lvl8pPr marL="3657600" lvl="7" indent="-292100">
              <a:spcBef>
                <a:spcPts val="800"/>
              </a:spcBef>
              <a:spcAft>
                <a:spcPts val="0"/>
              </a:spcAft>
              <a:buSzPts val="1000"/>
              <a:buFont typeface="DM Sans Light"/>
              <a:buChar char="○"/>
              <a:defRPr sz="1000">
                <a:latin typeface="DM Sans Light"/>
                <a:ea typeface="DM Sans Light"/>
                <a:cs typeface="DM Sans Light"/>
                <a:sym typeface="DM Sans Light"/>
              </a:defRPr>
            </a:lvl8pPr>
            <a:lvl9pPr marL="4114800" lvl="8" indent="-292100">
              <a:spcBef>
                <a:spcPts val="800"/>
              </a:spcBef>
              <a:spcAft>
                <a:spcPts val="800"/>
              </a:spcAft>
              <a:buSzPts val="1000"/>
              <a:buFont typeface="DM Sans Light"/>
              <a:buChar char="■"/>
              <a:defRPr sz="1000">
                <a:latin typeface="DM Sans Light"/>
                <a:ea typeface="DM Sans Light"/>
                <a:cs typeface="DM Sans Light"/>
                <a:sym typeface="DM Sans Light"/>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Audience - Alt 2">
  <p:cSld name="CUSTOM_4_1">
    <p:spTree>
      <p:nvGrpSpPr>
        <p:cNvPr id="1" name="Shape 314"/>
        <p:cNvGrpSpPr/>
        <p:nvPr/>
      </p:nvGrpSpPr>
      <p:grpSpPr>
        <a:xfrm>
          <a:off x="0" y="0"/>
          <a:ext cx="0" cy="0"/>
          <a:chOff x="0" y="0"/>
          <a:chExt cx="0" cy="0"/>
        </a:xfrm>
      </p:grpSpPr>
      <p:sp>
        <p:nvSpPr>
          <p:cNvPr id="315" name="Google Shape;315;p40"/>
          <p:cNvSpPr>
            <a:spLocks noGrp="1"/>
          </p:cNvSpPr>
          <p:nvPr>
            <p:ph type="pic" idx="2"/>
          </p:nvPr>
        </p:nvSpPr>
        <p:spPr>
          <a:xfrm>
            <a:off x="75" y="0"/>
            <a:ext cx="2853300" cy="2436600"/>
          </a:xfrm>
          <a:prstGeom prst="rect">
            <a:avLst/>
          </a:prstGeom>
          <a:noFill/>
          <a:ln>
            <a:noFill/>
          </a:ln>
        </p:spPr>
      </p:sp>
      <p:sp>
        <p:nvSpPr>
          <p:cNvPr id="316" name="Google Shape;316;p40"/>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317" name="Google Shape;317;p40"/>
          <p:cNvSpPr txBox="1">
            <a:spLocks noGrp="1"/>
          </p:cNvSpPr>
          <p:nvPr>
            <p:ph type="subTitle" idx="1"/>
          </p:nvPr>
        </p:nvSpPr>
        <p:spPr>
          <a:xfrm>
            <a:off x="361975" y="2614325"/>
            <a:ext cx="2061600" cy="277200"/>
          </a:xfrm>
          <a:prstGeom prst="rect">
            <a:avLst/>
          </a:prstGeom>
        </p:spPr>
        <p:txBody>
          <a:bodyPr spcFirstLastPara="1" wrap="square" lIns="0" tIns="0" rIns="0" bIns="0" anchor="t" anchorCtr="0">
            <a:sp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am - Four members">
  <p:cSld name="CUSTOM_5">
    <p:bg>
      <p:bgPr>
        <a:solidFill>
          <a:schemeClr val="lt1"/>
        </a:solidFill>
        <a:effectLst/>
      </p:bgPr>
    </p:bg>
    <p:spTree>
      <p:nvGrpSpPr>
        <p:cNvPr id="1" name="Shape 318"/>
        <p:cNvGrpSpPr/>
        <p:nvPr/>
      </p:nvGrpSpPr>
      <p:grpSpPr>
        <a:xfrm>
          <a:off x="0" y="0"/>
          <a:ext cx="0" cy="0"/>
          <a:chOff x="0" y="0"/>
          <a:chExt cx="0" cy="0"/>
        </a:xfrm>
      </p:grpSpPr>
      <p:sp>
        <p:nvSpPr>
          <p:cNvPr id="319" name="Google Shape;319;p41"/>
          <p:cNvSpPr txBox="1">
            <a:spLocks noGrp="1"/>
          </p:cNvSpPr>
          <p:nvPr>
            <p:ph type="body" idx="1"/>
          </p:nvPr>
        </p:nvSpPr>
        <p:spPr>
          <a:xfrm>
            <a:off x="352800" y="3754932"/>
            <a:ext cx="1588800" cy="688200"/>
          </a:xfrm>
          <a:prstGeom prst="rect">
            <a:avLst/>
          </a:prstGeom>
        </p:spPr>
        <p:txBody>
          <a:bodyPr spcFirstLastPara="1" wrap="square" lIns="0" tIns="0" rIns="0" bIns="0" anchor="t" anchorCtr="0">
            <a:noAutofit/>
          </a:bodyPr>
          <a:lstStyle>
            <a:lvl1pPr marL="457200" lvl="0"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1pPr>
            <a:lvl2pPr marL="914400" lvl="1"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2pPr>
            <a:lvl3pPr marL="1371600" lvl="2"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3pPr>
            <a:lvl4pPr marL="1828800" lvl="3"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4pPr>
            <a:lvl5pPr marL="2286000" lvl="4"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5pPr>
            <a:lvl6pPr marL="2743200" lvl="5"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6pPr>
            <a:lvl7pPr marL="3200400" lvl="6"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7pPr>
            <a:lvl8pPr marL="3657600" lvl="7"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8pPr>
            <a:lvl9pPr marL="4114800" lvl="8"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9pPr>
          </a:lstStyle>
          <a:p>
            <a:endParaRPr/>
          </a:p>
        </p:txBody>
      </p:sp>
      <p:sp>
        <p:nvSpPr>
          <p:cNvPr id="320" name="Google Shape;320;p41"/>
          <p:cNvSpPr txBox="1">
            <a:spLocks noGrp="1"/>
          </p:cNvSpPr>
          <p:nvPr>
            <p:ph type="body" idx="2"/>
          </p:nvPr>
        </p:nvSpPr>
        <p:spPr>
          <a:xfrm>
            <a:off x="7187875" y="3754932"/>
            <a:ext cx="1588800" cy="688200"/>
          </a:xfrm>
          <a:prstGeom prst="rect">
            <a:avLst/>
          </a:prstGeom>
        </p:spPr>
        <p:txBody>
          <a:bodyPr spcFirstLastPara="1" wrap="square" lIns="0" tIns="0" rIns="0" bIns="0" anchor="t" anchorCtr="0">
            <a:noAutofit/>
          </a:bodyPr>
          <a:lstStyle>
            <a:lvl1pPr marL="457200" lvl="0"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1pPr>
            <a:lvl2pPr marL="914400" lvl="1"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2pPr>
            <a:lvl3pPr marL="1371600" lvl="2"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3pPr>
            <a:lvl4pPr marL="1828800" lvl="3"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4pPr>
            <a:lvl5pPr marL="2286000" lvl="4"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5pPr>
            <a:lvl6pPr marL="2743200" lvl="5"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6pPr>
            <a:lvl7pPr marL="3200400" lvl="6"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7pPr>
            <a:lvl8pPr marL="3657600" lvl="7"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8pPr>
            <a:lvl9pPr marL="4114800" lvl="8"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9pPr>
          </a:lstStyle>
          <a:p>
            <a:endParaRPr/>
          </a:p>
        </p:txBody>
      </p:sp>
      <p:sp>
        <p:nvSpPr>
          <p:cNvPr id="321" name="Google Shape;321;p41"/>
          <p:cNvSpPr txBox="1">
            <a:spLocks noGrp="1"/>
          </p:cNvSpPr>
          <p:nvPr>
            <p:ph type="body" idx="3"/>
          </p:nvPr>
        </p:nvSpPr>
        <p:spPr>
          <a:xfrm>
            <a:off x="4924400" y="3754932"/>
            <a:ext cx="1588800" cy="688200"/>
          </a:xfrm>
          <a:prstGeom prst="rect">
            <a:avLst/>
          </a:prstGeom>
        </p:spPr>
        <p:txBody>
          <a:bodyPr spcFirstLastPara="1" wrap="square" lIns="0" tIns="0" rIns="0" bIns="0" anchor="t" anchorCtr="0">
            <a:noAutofit/>
          </a:bodyPr>
          <a:lstStyle>
            <a:lvl1pPr marL="457200" lvl="0"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1pPr>
            <a:lvl2pPr marL="914400" lvl="1"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2pPr>
            <a:lvl3pPr marL="1371600" lvl="2"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3pPr>
            <a:lvl4pPr marL="1828800" lvl="3"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4pPr>
            <a:lvl5pPr marL="2286000" lvl="4"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5pPr>
            <a:lvl6pPr marL="2743200" lvl="5"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6pPr>
            <a:lvl7pPr marL="3200400" lvl="6"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7pPr>
            <a:lvl8pPr marL="3657600" lvl="7"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8pPr>
            <a:lvl9pPr marL="4114800" lvl="8"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9pPr>
          </a:lstStyle>
          <a:p>
            <a:endParaRPr/>
          </a:p>
        </p:txBody>
      </p:sp>
      <p:sp>
        <p:nvSpPr>
          <p:cNvPr id="322" name="Google Shape;322;p41"/>
          <p:cNvSpPr txBox="1">
            <a:spLocks noGrp="1"/>
          </p:cNvSpPr>
          <p:nvPr>
            <p:ph type="body" idx="4"/>
          </p:nvPr>
        </p:nvSpPr>
        <p:spPr>
          <a:xfrm>
            <a:off x="2643063" y="3754932"/>
            <a:ext cx="1588800" cy="688200"/>
          </a:xfrm>
          <a:prstGeom prst="rect">
            <a:avLst/>
          </a:prstGeom>
        </p:spPr>
        <p:txBody>
          <a:bodyPr spcFirstLastPara="1" wrap="square" lIns="0" tIns="0" rIns="0" bIns="0" anchor="t" anchorCtr="0">
            <a:noAutofit/>
          </a:bodyPr>
          <a:lstStyle>
            <a:lvl1pPr marL="457200" lvl="0"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1pPr>
            <a:lvl2pPr marL="914400" lvl="1"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2pPr>
            <a:lvl3pPr marL="1371600" lvl="2"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3pPr>
            <a:lvl4pPr marL="1828800" lvl="3"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4pPr>
            <a:lvl5pPr marL="2286000" lvl="4"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5pPr>
            <a:lvl6pPr marL="2743200" lvl="5"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6pPr>
            <a:lvl7pPr marL="3200400" lvl="6"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7pPr>
            <a:lvl8pPr marL="3657600" lvl="7"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8pPr>
            <a:lvl9pPr marL="4114800" lvl="8" indent="-28575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9pPr>
          </a:lstStyle>
          <a:p>
            <a:endParaRPr/>
          </a:p>
        </p:txBody>
      </p:sp>
      <p:sp>
        <p:nvSpPr>
          <p:cNvPr id="323" name="Google Shape;323;p41"/>
          <p:cNvSpPr>
            <a:spLocks noGrp="1"/>
          </p:cNvSpPr>
          <p:nvPr>
            <p:ph type="pic" idx="5"/>
          </p:nvPr>
        </p:nvSpPr>
        <p:spPr>
          <a:xfrm>
            <a:off x="2941550" y="1923334"/>
            <a:ext cx="991800" cy="991800"/>
          </a:xfrm>
          <a:prstGeom prst="rect">
            <a:avLst/>
          </a:prstGeom>
          <a:noFill/>
          <a:ln>
            <a:noFill/>
          </a:ln>
        </p:spPr>
      </p:sp>
      <p:sp>
        <p:nvSpPr>
          <p:cNvPr id="324" name="Google Shape;324;p41"/>
          <p:cNvSpPr>
            <a:spLocks noGrp="1"/>
          </p:cNvSpPr>
          <p:nvPr>
            <p:ph type="pic" idx="6"/>
          </p:nvPr>
        </p:nvSpPr>
        <p:spPr>
          <a:xfrm>
            <a:off x="5227063" y="1923334"/>
            <a:ext cx="991800" cy="991800"/>
          </a:xfrm>
          <a:prstGeom prst="rect">
            <a:avLst/>
          </a:prstGeom>
          <a:noFill/>
          <a:ln>
            <a:noFill/>
          </a:ln>
        </p:spPr>
      </p:sp>
      <p:sp>
        <p:nvSpPr>
          <p:cNvPr id="325" name="Google Shape;325;p41"/>
          <p:cNvSpPr>
            <a:spLocks noGrp="1"/>
          </p:cNvSpPr>
          <p:nvPr>
            <p:ph type="pic" idx="7"/>
          </p:nvPr>
        </p:nvSpPr>
        <p:spPr>
          <a:xfrm>
            <a:off x="7495263" y="1923334"/>
            <a:ext cx="991800" cy="991800"/>
          </a:xfrm>
          <a:prstGeom prst="rect">
            <a:avLst/>
          </a:prstGeom>
          <a:noFill/>
          <a:ln>
            <a:noFill/>
          </a:ln>
        </p:spPr>
      </p:sp>
      <p:cxnSp>
        <p:nvCxnSpPr>
          <p:cNvPr id="326" name="Google Shape;326;p41"/>
          <p:cNvCxnSpPr/>
          <p:nvPr/>
        </p:nvCxnSpPr>
        <p:spPr>
          <a:xfrm>
            <a:off x="2286125" y="1801500"/>
            <a:ext cx="0" cy="3342000"/>
          </a:xfrm>
          <a:prstGeom prst="straightConnector1">
            <a:avLst/>
          </a:prstGeom>
          <a:noFill/>
          <a:ln w="19050" cap="flat" cmpd="sng">
            <a:solidFill>
              <a:schemeClr val="lt1"/>
            </a:solidFill>
            <a:prstDash val="solid"/>
            <a:round/>
            <a:headEnd type="none" w="med" len="med"/>
            <a:tailEnd type="none" w="med" len="med"/>
          </a:ln>
        </p:spPr>
      </p:cxnSp>
      <p:cxnSp>
        <p:nvCxnSpPr>
          <p:cNvPr id="327" name="Google Shape;327;p41"/>
          <p:cNvCxnSpPr/>
          <p:nvPr/>
        </p:nvCxnSpPr>
        <p:spPr>
          <a:xfrm>
            <a:off x="4580525" y="1801500"/>
            <a:ext cx="0" cy="3342000"/>
          </a:xfrm>
          <a:prstGeom prst="straightConnector1">
            <a:avLst/>
          </a:prstGeom>
          <a:noFill/>
          <a:ln w="19050" cap="flat" cmpd="sng">
            <a:solidFill>
              <a:schemeClr val="lt1"/>
            </a:solidFill>
            <a:prstDash val="solid"/>
            <a:round/>
            <a:headEnd type="none" w="med" len="med"/>
            <a:tailEnd type="none" w="med" len="med"/>
          </a:ln>
        </p:spPr>
      </p:cxnSp>
      <p:cxnSp>
        <p:nvCxnSpPr>
          <p:cNvPr id="328" name="Google Shape;328;p41"/>
          <p:cNvCxnSpPr/>
          <p:nvPr/>
        </p:nvCxnSpPr>
        <p:spPr>
          <a:xfrm>
            <a:off x="6857075" y="1801500"/>
            <a:ext cx="0" cy="3342000"/>
          </a:xfrm>
          <a:prstGeom prst="straightConnector1">
            <a:avLst/>
          </a:prstGeom>
          <a:noFill/>
          <a:ln w="19050" cap="flat" cmpd="sng">
            <a:solidFill>
              <a:schemeClr val="lt1"/>
            </a:solidFill>
            <a:prstDash val="solid"/>
            <a:round/>
            <a:headEnd type="none" w="med" len="med"/>
            <a:tailEnd type="none" w="med" len="med"/>
          </a:ln>
        </p:spPr>
      </p:cxnSp>
      <p:sp>
        <p:nvSpPr>
          <p:cNvPr id="329" name="Google Shape;329;p41"/>
          <p:cNvSpPr>
            <a:spLocks noGrp="1"/>
          </p:cNvSpPr>
          <p:nvPr>
            <p:ph type="pic" idx="8"/>
          </p:nvPr>
        </p:nvSpPr>
        <p:spPr>
          <a:xfrm>
            <a:off x="651288" y="1923334"/>
            <a:ext cx="991800" cy="991800"/>
          </a:xfrm>
          <a:prstGeom prst="rect">
            <a:avLst/>
          </a:prstGeom>
          <a:noFill/>
          <a:ln>
            <a:noFill/>
          </a:ln>
        </p:spPr>
      </p:sp>
      <p:sp>
        <p:nvSpPr>
          <p:cNvPr id="330" name="Google Shape;330;p41"/>
          <p:cNvSpPr txBox="1">
            <a:spLocks noGrp="1"/>
          </p:cNvSpPr>
          <p:nvPr>
            <p:ph type="title"/>
          </p:nvPr>
        </p:nvSpPr>
        <p:spPr>
          <a:xfrm>
            <a:off x="361975" y="962092"/>
            <a:ext cx="57186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solidFill>
                  <a:schemeClr val="dk1"/>
                </a:solidFill>
              </a:defRPr>
            </a:lvl1pPr>
            <a:lvl2pPr lvl="1">
              <a:lnSpc>
                <a:spcPct val="90000"/>
              </a:lnSpc>
              <a:spcBef>
                <a:spcPts val="0"/>
              </a:spcBef>
              <a:spcAft>
                <a:spcPts val="0"/>
              </a:spcAft>
              <a:buNone/>
              <a:defRPr sz="3600">
                <a:solidFill>
                  <a:schemeClr val="dk1"/>
                </a:solidFill>
              </a:defRPr>
            </a:lvl2pPr>
            <a:lvl3pPr lvl="2">
              <a:lnSpc>
                <a:spcPct val="90000"/>
              </a:lnSpc>
              <a:spcBef>
                <a:spcPts val="0"/>
              </a:spcBef>
              <a:spcAft>
                <a:spcPts val="0"/>
              </a:spcAft>
              <a:buNone/>
              <a:defRPr sz="3600">
                <a:solidFill>
                  <a:schemeClr val="dk1"/>
                </a:solidFill>
              </a:defRPr>
            </a:lvl3pPr>
            <a:lvl4pPr lvl="3">
              <a:lnSpc>
                <a:spcPct val="90000"/>
              </a:lnSpc>
              <a:spcBef>
                <a:spcPts val="0"/>
              </a:spcBef>
              <a:spcAft>
                <a:spcPts val="0"/>
              </a:spcAft>
              <a:buNone/>
              <a:defRPr sz="3600">
                <a:solidFill>
                  <a:schemeClr val="dk1"/>
                </a:solidFill>
              </a:defRPr>
            </a:lvl4pPr>
            <a:lvl5pPr lvl="4">
              <a:lnSpc>
                <a:spcPct val="90000"/>
              </a:lnSpc>
              <a:spcBef>
                <a:spcPts val="0"/>
              </a:spcBef>
              <a:spcAft>
                <a:spcPts val="0"/>
              </a:spcAft>
              <a:buNone/>
              <a:defRPr sz="3600">
                <a:solidFill>
                  <a:schemeClr val="dk1"/>
                </a:solidFill>
              </a:defRPr>
            </a:lvl5pPr>
            <a:lvl6pPr lvl="5">
              <a:lnSpc>
                <a:spcPct val="90000"/>
              </a:lnSpc>
              <a:spcBef>
                <a:spcPts val="0"/>
              </a:spcBef>
              <a:spcAft>
                <a:spcPts val="0"/>
              </a:spcAft>
              <a:buNone/>
              <a:defRPr sz="3600">
                <a:solidFill>
                  <a:schemeClr val="dk1"/>
                </a:solidFill>
              </a:defRPr>
            </a:lvl6pPr>
            <a:lvl7pPr lvl="6">
              <a:lnSpc>
                <a:spcPct val="90000"/>
              </a:lnSpc>
              <a:spcBef>
                <a:spcPts val="0"/>
              </a:spcBef>
              <a:spcAft>
                <a:spcPts val="0"/>
              </a:spcAft>
              <a:buNone/>
              <a:defRPr sz="3600">
                <a:solidFill>
                  <a:schemeClr val="dk1"/>
                </a:solidFill>
              </a:defRPr>
            </a:lvl7pPr>
            <a:lvl8pPr lvl="7">
              <a:lnSpc>
                <a:spcPct val="90000"/>
              </a:lnSpc>
              <a:spcBef>
                <a:spcPts val="0"/>
              </a:spcBef>
              <a:spcAft>
                <a:spcPts val="0"/>
              </a:spcAft>
              <a:buNone/>
              <a:defRPr sz="3600">
                <a:solidFill>
                  <a:schemeClr val="dk1"/>
                </a:solidFill>
              </a:defRPr>
            </a:lvl8pPr>
            <a:lvl9pPr lvl="8">
              <a:lnSpc>
                <a:spcPct val="90000"/>
              </a:lnSpc>
              <a:spcBef>
                <a:spcPts val="0"/>
              </a:spcBef>
              <a:spcAft>
                <a:spcPts val="0"/>
              </a:spcAft>
              <a:buNone/>
              <a:defRPr sz="3600">
                <a:solidFill>
                  <a:schemeClr val="dk1"/>
                </a:solidFill>
              </a:defRPr>
            </a:lvl9pPr>
          </a:lstStyle>
          <a:p>
            <a:endParaRPr/>
          </a:p>
        </p:txBody>
      </p:sp>
      <p:sp>
        <p:nvSpPr>
          <p:cNvPr id="331" name="Google Shape;331;p41"/>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332" name="Google Shape;332;p41"/>
          <p:cNvSpPr txBox="1">
            <a:spLocks noGrp="1"/>
          </p:cNvSpPr>
          <p:nvPr>
            <p:ph type="subTitle" idx="9"/>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333" name="Google Shape;333;p41"/>
          <p:cNvSpPr txBox="1">
            <a:spLocks noGrp="1"/>
          </p:cNvSpPr>
          <p:nvPr>
            <p:ph type="subTitle" idx="13"/>
          </p:nvPr>
        </p:nvSpPr>
        <p:spPr>
          <a:xfrm>
            <a:off x="353250" y="3248209"/>
            <a:ext cx="1587900" cy="187800"/>
          </a:xfrm>
          <a:prstGeom prst="rect">
            <a:avLst/>
          </a:prstGeom>
        </p:spPr>
        <p:txBody>
          <a:bodyPr spcFirstLastPara="1" wrap="square" lIns="0" tIns="0" rIns="0" bIns="0" anchor="t" anchorCtr="0">
            <a:sp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000"/>
              <a:buNone/>
              <a:defRPr sz="1000">
                <a:solidFill>
                  <a:schemeClr val="accent1"/>
                </a:solidFill>
              </a:defRPr>
            </a:lvl2pPr>
            <a:lvl3pPr lvl="2" algn="ctr">
              <a:spcBef>
                <a:spcPts val="0"/>
              </a:spcBef>
              <a:spcAft>
                <a:spcPts val="0"/>
              </a:spcAft>
              <a:buClr>
                <a:schemeClr val="accent1"/>
              </a:buClr>
              <a:buSzPts val="1000"/>
              <a:buNone/>
              <a:defRPr sz="1000">
                <a:solidFill>
                  <a:schemeClr val="accent1"/>
                </a:solidFill>
              </a:defRPr>
            </a:lvl3pPr>
            <a:lvl4pPr lvl="3" algn="ctr">
              <a:spcBef>
                <a:spcPts val="0"/>
              </a:spcBef>
              <a:spcAft>
                <a:spcPts val="0"/>
              </a:spcAft>
              <a:buClr>
                <a:schemeClr val="accent1"/>
              </a:buClr>
              <a:buSzPts val="1000"/>
              <a:buNone/>
              <a:defRPr sz="1000">
                <a:solidFill>
                  <a:schemeClr val="accent1"/>
                </a:solidFill>
              </a:defRPr>
            </a:lvl4pPr>
            <a:lvl5pPr lvl="4" algn="ctr">
              <a:spcBef>
                <a:spcPts val="0"/>
              </a:spcBef>
              <a:spcAft>
                <a:spcPts val="0"/>
              </a:spcAft>
              <a:buClr>
                <a:schemeClr val="accent1"/>
              </a:buClr>
              <a:buSzPts val="1000"/>
              <a:buNone/>
              <a:defRPr sz="1000">
                <a:solidFill>
                  <a:schemeClr val="accent1"/>
                </a:solidFill>
              </a:defRPr>
            </a:lvl5pPr>
            <a:lvl6pPr lvl="5" algn="ctr">
              <a:spcBef>
                <a:spcPts val="0"/>
              </a:spcBef>
              <a:spcAft>
                <a:spcPts val="0"/>
              </a:spcAft>
              <a:buClr>
                <a:schemeClr val="accent1"/>
              </a:buClr>
              <a:buSzPts val="1000"/>
              <a:buNone/>
              <a:defRPr sz="1000">
                <a:solidFill>
                  <a:schemeClr val="accent1"/>
                </a:solidFill>
              </a:defRPr>
            </a:lvl6pPr>
            <a:lvl7pPr lvl="6" algn="ctr">
              <a:spcBef>
                <a:spcPts val="0"/>
              </a:spcBef>
              <a:spcAft>
                <a:spcPts val="0"/>
              </a:spcAft>
              <a:buClr>
                <a:schemeClr val="accent1"/>
              </a:buClr>
              <a:buSzPts val="1000"/>
              <a:buNone/>
              <a:defRPr sz="1000">
                <a:solidFill>
                  <a:schemeClr val="accent1"/>
                </a:solidFill>
              </a:defRPr>
            </a:lvl7pPr>
            <a:lvl8pPr lvl="7" algn="ctr">
              <a:spcBef>
                <a:spcPts val="0"/>
              </a:spcBef>
              <a:spcAft>
                <a:spcPts val="0"/>
              </a:spcAft>
              <a:buClr>
                <a:schemeClr val="accent1"/>
              </a:buClr>
              <a:buSzPts val="1000"/>
              <a:buNone/>
              <a:defRPr sz="1000">
                <a:solidFill>
                  <a:schemeClr val="accent1"/>
                </a:solidFill>
              </a:defRPr>
            </a:lvl8pPr>
            <a:lvl9pPr lvl="8" algn="ctr">
              <a:spcBef>
                <a:spcPts val="0"/>
              </a:spcBef>
              <a:spcAft>
                <a:spcPts val="0"/>
              </a:spcAft>
              <a:buClr>
                <a:schemeClr val="accent1"/>
              </a:buClr>
              <a:buSzPts val="1000"/>
              <a:buNone/>
              <a:defRPr sz="1000">
                <a:solidFill>
                  <a:schemeClr val="accent1"/>
                </a:solidFill>
              </a:defRPr>
            </a:lvl9pPr>
          </a:lstStyle>
          <a:p>
            <a:endParaRPr/>
          </a:p>
        </p:txBody>
      </p:sp>
      <p:sp>
        <p:nvSpPr>
          <p:cNvPr id="334" name="Google Shape;334;p41"/>
          <p:cNvSpPr txBox="1">
            <a:spLocks noGrp="1"/>
          </p:cNvSpPr>
          <p:nvPr>
            <p:ph type="subTitle" idx="14"/>
          </p:nvPr>
        </p:nvSpPr>
        <p:spPr>
          <a:xfrm>
            <a:off x="353250" y="3050375"/>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800"/>
              <a:buNone/>
              <a:defRPr sz="8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a:endParaRPr/>
          </a:p>
        </p:txBody>
      </p:sp>
      <p:sp>
        <p:nvSpPr>
          <p:cNvPr id="335" name="Google Shape;335;p41"/>
          <p:cNvSpPr txBox="1">
            <a:spLocks noGrp="1"/>
          </p:cNvSpPr>
          <p:nvPr>
            <p:ph type="subTitle" idx="15"/>
          </p:nvPr>
        </p:nvSpPr>
        <p:spPr>
          <a:xfrm>
            <a:off x="353250" y="4598973"/>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accent1"/>
              </a:buClr>
              <a:buSzPts val="900"/>
              <a:buFont typeface="DM Sans Light"/>
              <a:buNone/>
              <a:defRPr sz="900">
                <a:solidFill>
                  <a:schemeClr val="accent1"/>
                </a:solidFill>
                <a:latin typeface="DM Sans Light"/>
                <a:ea typeface="DM Sans Light"/>
                <a:cs typeface="DM Sans Light"/>
                <a:sym typeface="DM Sans Light"/>
              </a:defRPr>
            </a:lvl1pPr>
            <a:lvl2pPr lvl="1"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9pPr>
          </a:lstStyle>
          <a:p>
            <a:endParaRPr/>
          </a:p>
        </p:txBody>
      </p:sp>
      <p:sp>
        <p:nvSpPr>
          <p:cNvPr id="336" name="Google Shape;336;p41"/>
          <p:cNvSpPr txBox="1">
            <a:spLocks noGrp="1"/>
          </p:cNvSpPr>
          <p:nvPr>
            <p:ph type="subTitle" idx="16"/>
          </p:nvPr>
        </p:nvSpPr>
        <p:spPr>
          <a:xfrm>
            <a:off x="7188325" y="3248209"/>
            <a:ext cx="1587900" cy="187800"/>
          </a:xfrm>
          <a:prstGeom prst="rect">
            <a:avLst/>
          </a:prstGeom>
        </p:spPr>
        <p:txBody>
          <a:bodyPr spcFirstLastPara="1" wrap="square" lIns="0" tIns="0" rIns="0" bIns="0" anchor="t" anchorCtr="0">
            <a:sp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000"/>
              <a:buNone/>
              <a:defRPr sz="1000">
                <a:solidFill>
                  <a:schemeClr val="accent1"/>
                </a:solidFill>
              </a:defRPr>
            </a:lvl2pPr>
            <a:lvl3pPr lvl="2" algn="ctr">
              <a:spcBef>
                <a:spcPts val="0"/>
              </a:spcBef>
              <a:spcAft>
                <a:spcPts val="0"/>
              </a:spcAft>
              <a:buClr>
                <a:schemeClr val="accent1"/>
              </a:buClr>
              <a:buSzPts val="1000"/>
              <a:buNone/>
              <a:defRPr sz="1000">
                <a:solidFill>
                  <a:schemeClr val="accent1"/>
                </a:solidFill>
              </a:defRPr>
            </a:lvl3pPr>
            <a:lvl4pPr lvl="3" algn="ctr">
              <a:spcBef>
                <a:spcPts val="0"/>
              </a:spcBef>
              <a:spcAft>
                <a:spcPts val="0"/>
              </a:spcAft>
              <a:buClr>
                <a:schemeClr val="accent1"/>
              </a:buClr>
              <a:buSzPts val="1000"/>
              <a:buNone/>
              <a:defRPr sz="1000">
                <a:solidFill>
                  <a:schemeClr val="accent1"/>
                </a:solidFill>
              </a:defRPr>
            </a:lvl4pPr>
            <a:lvl5pPr lvl="4" algn="ctr">
              <a:spcBef>
                <a:spcPts val="0"/>
              </a:spcBef>
              <a:spcAft>
                <a:spcPts val="0"/>
              </a:spcAft>
              <a:buClr>
                <a:schemeClr val="accent1"/>
              </a:buClr>
              <a:buSzPts val="1000"/>
              <a:buNone/>
              <a:defRPr sz="1000">
                <a:solidFill>
                  <a:schemeClr val="accent1"/>
                </a:solidFill>
              </a:defRPr>
            </a:lvl5pPr>
            <a:lvl6pPr lvl="5" algn="ctr">
              <a:spcBef>
                <a:spcPts val="0"/>
              </a:spcBef>
              <a:spcAft>
                <a:spcPts val="0"/>
              </a:spcAft>
              <a:buClr>
                <a:schemeClr val="accent1"/>
              </a:buClr>
              <a:buSzPts val="1000"/>
              <a:buNone/>
              <a:defRPr sz="1000">
                <a:solidFill>
                  <a:schemeClr val="accent1"/>
                </a:solidFill>
              </a:defRPr>
            </a:lvl6pPr>
            <a:lvl7pPr lvl="6" algn="ctr">
              <a:spcBef>
                <a:spcPts val="0"/>
              </a:spcBef>
              <a:spcAft>
                <a:spcPts val="0"/>
              </a:spcAft>
              <a:buClr>
                <a:schemeClr val="accent1"/>
              </a:buClr>
              <a:buSzPts val="1000"/>
              <a:buNone/>
              <a:defRPr sz="1000">
                <a:solidFill>
                  <a:schemeClr val="accent1"/>
                </a:solidFill>
              </a:defRPr>
            </a:lvl7pPr>
            <a:lvl8pPr lvl="7" algn="ctr">
              <a:spcBef>
                <a:spcPts val="0"/>
              </a:spcBef>
              <a:spcAft>
                <a:spcPts val="0"/>
              </a:spcAft>
              <a:buClr>
                <a:schemeClr val="accent1"/>
              </a:buClr>
              <a:buSzPts val="1000"/>
              <a:buNone/>
              <a:defRPr sz="1000">
                <a:solidFill>
                  <a:schemeClr val="accent1"/>
                </a:solidFill>
              </a:defRPr>
            </a:lvl8pPr>
            <a:lvl9pPr lvl="8" algn="ctr">
              <a:spcBef>
                <a:spcPts val="0"/>
              </a:spcBef>
              <a:spcAft>
                <a:spcPts val="0"/>
              </a:spcAft>
              <a:buClr>
                <a:schemeClr val="accent1"/>
              </a:buClr>
              <a:buSzPts val="1000"/>
              <a:buNone/>
              <a:defRPr sz="1000">
                <a:solidFill>
                  <a:schemeClr val="accent1"/>
                </a:solidFill>
              </a:defRPr>
            </a:lvl9pPr>
          </a:lstStyle>
          <a:p>
            <a:endParaRPr/>
          </a:p>
        </p:txBody>
      </p:sp>
      <p:sp>
        <p:nvSpPr>
          <p:cNvPr id="337" name="Google Shape;337;p41"/>
          <p:cNvSpPr txBox="1">
            <a:spLocks noGrp="1"/>
          </p:cNvSpPr>
          <p:nvPr>
            <p:ph type="subTitle" idx="17"/>
          </p:nvPr>
        </p:nvSpPr>
        <p:spPr>
          <a:xfrm>
            <a:off x="7188325" y="3050375"/>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800"/>
              <a:buNone/>
              <a:defRPr sz="8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a:endParaRPr/>
          </a:p>
        </p:txBody>
      </p:sp>
      <p:sp>
        <p:nvSpPr>
          <p:cNvPr id="338" name="Google Shape;338;p41"/>
          <p:cNvSpPr txBox="1">
            <a:spLocks noGrp="1"/>
          </p:cNvSpPr>
          <p:nvPr>
            <p:ph type="subTitle" idx="18"/>
          </p:nvPr>
        </p:nvSpPr>
        <p:spPr>
          <a:xfrm>
            <a:off x="7188325" y="4598973"/>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accent1"/>
              </a:buClr>
              <a:buSzPts val="900"/>
              <a:buFont typeface="DM Sans Light"/>
              <a:buNone/>
              <a:defRPr sz="900">
                <a:solidFill>
                  <a:schemeClr val="accent1"/>
                </a:solidFill>
                <a:latin typeface="DM Sans Light"/>
                <a:ea typeface="DM Sans Light"/>
                <a:cs typeface="DM Sans Light"/>
                <a:sym typeface="DM Sans Light"/>
              </a:defRPr>
            </a:lvl1pPr>
            <a:lvl2pPr lvl="1"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9pPr>
          </a:lstStyle>
          <a:p>
            <a:endParaRPr/>
          </a:p>
        </p:txBody>
      </p:sp>
      <p:sp>
        <p:nvSpPr>
          <p:cNvPr id="339" name="Google Shape;339;p41"/>
          <p:cNvSpPr txBox="1">
            <a:spLocks noGrp="1"/>
          </p:cNvSpPr>
          <p:nvPr>
            <p:ph type="subTitle" idx="19"/>
          </p:nvPr>
        </p:nvSpPr>
        <p:spPr>
          <a:xfrm>
            <a:off x="4924850" y="3248209"/>
            <a:ext cx="1587900" cy="187800"/>
          </a:xfrm>
          <a:prstGeom prst="rect">
            <a:avLst/>
          </a:prstGeom>
        </p:spPr>
        <p:txBody>
          <a:bodyPr spcFirstLastPara="1" wrap="square" lIns="0" tIns="0" rIns="0" bIns="0" anchor="t" anchorCtr="0">
            <a:sp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000"/>
              <a:buNone/>
              <a:defRPr sz="1000">
                <a:solidFill>
                  <a:schemeClr val="accent1"/>
                </a:solidFill>
              </a:defRPr>
            </a:lvl2pPr>
            <a:lvl3pPr lvl="2" algn="ctr">
              <a:spcBef>
                <a:spcPts val="0"/>
              </a:spcBef>
              <a:spcAft>
                <a:spcPts val="0"/>
              </a:spcAft>
              <a:buClr>
                <a:schemeClr val="accent1"/>
              </a:buClr>
              <a:buSzPts val="1000"/>
              <a:buNone/>
              <a:defRPr sz="1000">
                <a:solidFill>
                  <a:schemeClr val="accent1"/>
                </a:solidFill>
              </a:defRPr>
            </a:lvl3pPr>
            <a:lvl4pPr lvl="3" algn="ctr">
              <a:spcBef>
                <a:spcPts val="0"/>
              </a:spcBef>
              <a:spcAft>
                <a:spcPts val="0"/>
              </a:spcAft>
              <a:buClr>
                <a:schemeClr val="accent1"/>
              </a:buClr>
              <a:buSzPts val="1000"/>
              <a:buNone/>
              <a:defRPr sz="1000">
                <a:solidFill>
                  <a:schemeClr val="accent1"/>
                </a:solidFill>
              </a:defRPr>
            </a:lvl4pPr>
            <a:lvl5pPr lvl="4" algn="ctr">
              <a:spcBef>
                <a:spcPts val="0"/>
              </a:spcBef>
              <a:spcAft>
                <a:spcPts val="0"/>
              </a:spcAft>
              <a:buClr>
                <a:schemeClr val="accent1"/>
              </a:buClr>
              <a:buSzPts val="1000"/>
              <a:buNone/>
              <a:defRPr sz="1000">
                <a:solidFill>
                  <a:schemeClr val="accent1"/>
                </a:solidFill>
              </a:defRPr>
            </a:lvl5pPr>
            <a:lvl6pPr lvl="5" algn="ctr">
              <a:spcBef>
                <a:spcPts val="0"/>
              </a:spcBef>
              <a:spcAft>
                <a:spcPts val="0"/>
              </a:spcAft>
              <a:buClr>
                <a:schemeClr val="accent1"/>
              </a:buClr>
              <a:buSzPts val="1000"/>
              <a:buNone/>
              <a:defRPr sz="1000">
                <a:solidFill>
                  <a:schemeClr val="accent1"/>
                </a:solidFill>
              </a:defRPr>
            </a:lvl6pPr>
            <a:lvl7pPr lvl="6" algn="ctr">
              <a:spcBef>
                <a:spcPts val="0"/>
              </a:spcBef>
              <a:spcAft>
                <a:spcPts val="0"/>
              </a:spcAft>
              <a:buClr>
                <a:schemeClr val="accent1"/>
              </a:buClr>
              <a:buSzPts val="1000"/>
              <a:buNone/>
              <a:defRPr sz="1000">
                <a:solidFill>
                  <a:schemeClr val="accent1"/>
                </a:solidFill>
              </a:defRPr>
            </a:lvl7pPr>
            <a:lvl8pPr lvl="7" algn="ctr">
              <a:spcBef>
                <a:spcPts val="0"/>
              </a:spcBef>
              <a:spcAft>
                <a:spcPts val="0"/>
              </a:spcAft>
              <a:buClr>
                <a:schemeClr val="accent1"/>
              </a:buClr>
              <a:buSzPts val="1000"/>
              <a:buNone/>
              <a:defRPr sz="1000">
                <a:solidFill>
                  <a:schemeClr val="accent1"/>
                </a:solidFill>
              </a:defRPr>
            </a:lvl8pPr>
            <a:lvl9pPr lvl="8" algn="ctr">
              <a:spcBef>
                <a:spcPts val="0"/>
              </a:spcBef>
              <a:spcAft>
                <a:spcPts val="0"/>
              </a:spcAft>
              <a:buClr>
                <a:schemeClr val="accent1"/>
              </a:buClr>
              <a:buSzPts val="1000"/>
              <a:buNone/>
              <a:defRPr sz="1000">
                <a:solidFill>
                  <a:schemeClr val="accent1"/>
                </a:solidFill>
              </a:defRPr>
            </a:lvl9pPr>
          </a:lstStyle>
          <a:p>
            <a:endParaRPr/>
          </a:p>
        </p:txBody>
      </p:sp>
      <p:sp>
        <p:nvSpPr>
          <p:cNvPr id="340" name="Google Shape;340;p41"/>
          <p:cNvSpPr txBox="1">
            <a:spLocks noGrp="1"/>
          </p:cNvSpPr>
          <p:nvPr>
            <p:ph type="subTitle" idx="20"/>
          </p:nvPr>
        </p:nvSpPr>
        <p:spPr>
          <a:xfrm>
            <a:off x="4924850" y="3050375"/>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800"/>
              <a:buNone/>
              <a:defRPr sz="8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a:endParaRPr/>
          </a:p>
        </p:txBody>
      </p:sp>
      <p:sp>
        <p:nvSpPr>
          <p:cNvPr id="341" name="Google Shape;341;p41"/>
          <p:cNvSpPr txBox="1">
            <a:spLocks noGrp="1"/>
          </p:cNvSpPr>
          <p:nvPr>
            <p:ph type="subTitle" idx="21"/>
          </p:nvPr>
        </p:nvSpPr>
        <p:spPr>
          <a:xfrm>
            <a:off x="4924850" y="4598973"/>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accent1"/>
              </a:buClr>
              <a:buSzPts val="900"/>
              <a:buFont typeface="DM Sans Light"/>
              <a:buNone/>
              <a:defRPr sz="900">
                <a:solidFill>
                  <a:schemeClr val="accent1"/>
                </a:solidFill>
                <a:latin typeface="DM Sans Light"/>
                <a:ea typeface="DM Sans Light"/>
                <a:cs typeface="DM Sans Light"/>
                <a:sym typeface="DM Sans Light"/>
              </a:defRPr>
            </a:lvl1pPr>
            <a:lvl2pPr lvl="1"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9pPr>
          </a:lstStyle>
          <a:p>
            <a:endParaRPr/>
          </a:p>
        </p:txBody>
      </p:sp>
      <p:sp>
        <p:nvSpPr>
          <p:cNvPr id="342" name="Google Shape;342;p41"/>
          <p:cNvSpPr txBox="1">
            <a:spLocks noGrp="1"/>
          </p:cNvSpPr>
          <p:nvPr>
            <p:ph type="subTitle" idx="22"/>
          </p:nvPr>
        </p:nvSpPr>
        <p:spPr>
          <a:xfrm>
            <a:off x="2643513" y="3248209"/>
            <a:ext cx="1587900" cy="187800"/>
          </a:xfrm>
          <a:prstGeom prst="rect">
            <a:avLst/>
          </a:prstGeom>
        </p:spPr>
        <p:txBody>
          <a:bodyPr spcFirstLastPara="1" wrap="square" lIns="0" tIns="0" rIns="0" bIns="0" anchor="t" anchorCtr="0">
            <a:sp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000"/>
              <a:buNone/>
              <a:defRPr sz="1000">
                <a:solidFill>
                  <a:schemeClr val="accent1"/>
                </a:solidFill>
              </a:defRPr>
            </a:lvl2pPr>
            <a:lvl3pPr lvl="2" algn="ctr">
              <a:spcBef>
                <a:spcPts val="0"/>
              </a:spcBef>
              <a:spcAft>
                <a:spcPts val="0"/>
              </a:spcAft>
              <a:buClr>
                <a:schemeClr val="accent1"/>
              </a:buClr>
              <a:buSzPts val="1000"/>
              <a:buNone/>
              <a:defRPr sz="1000">
                <a:solidFill>
                  <a:schemeClr val="accent1"/>
                </a:solidFill>
              </a:defRPr>
            </a:lvl3pPr>
            <a:lvl4pPr lvl="3" algn="ctr">
              <a:spcBef>
                <a:spcPts val="0"/>
              </a:spcBef>
              <a:spcAft>
                <a:spcPts val="0"/>
              </a:spcAft>
              <a:buClr>
                <a:schemeClr val="accent1"/>
              </a:buClr>
              <a:buSzPts val="1000"/>
              <a:buNone/>
              <a:defRPr sz="1000">
                <a:solidFill>
                  <a:schemeClr val="accent1"/>
                </a:solidFill>
              </a:defRPr>
            </a:lvl4pPr>
            <a:lvl5pPr lvl="4" algn="ctr">
              <a:spcBef>
                <a:spcPts val="0"/>
              </a:spcBef>
              <a:spcAft>
                <a:spcPts val="0"/>
              </a:spcAft>
              <a:buClr>
                <a:schemeClr val="accent1"/>
              </a:buClr>
              <a:buSzPts val="1000"/>
              <a:buNone/>
              <a:defRPr sz="1000">
                <a:solidFill>
                  <a:schemeClr val="accent1"/>
                </a:solidFill>
              </a:defRPr>
            </a:lvl5pPr>
            <a:lvl6pPr lvl="5" algn="ctr">
              <a:spcBef>
                <a:spcPts val="0"/>
              </a:spcBef>
              <a:spcAft>
                <a:spcPts val="0"/>
              </a:spcAft>
              <a:buClr>
                <a:schemeClr val="accent1"/>
              </a:buClr>
              <a:buSzPts val="1000"/>
              <a:buNone/>
              <a:defRPr sz="1000">
                <a:solidFill>
                  <a:schemeClr val="accent1"/>
                </a:solidFill>
              </a:defRPr>
            </a:lvl6pPr>
            <a:lvl7pPr lvl="6" algn="ctr">
              <a:spcBef>
                <a:spcPts val="0"/>
              </a:spcBef>
              <a:spcAft>
                <a:spcPts val="0"/>
              </a:spcAft>
              <a:buClr>
                <a:schemeClr val="accent1"/>
              </a:buClr>
              <a:buSzPts val="1000"/>
              <a:buNone/>
              <a:defRPr sz="1000">
                <a:solidFill>
                  <a:schemeClr val="accent1"/>
                </a:solidFill>
              </a:defRPr>
            </a:lvl7pPr>
            <a:lvl8pPr lvl="7" algn="ctr">
              <a:spcBef>
                <a:spcPts val="0"/>
              </a:spcBef>
              <a:spcAft>
                <a:spcPts val="0"/>
              </a:spcAft>
              <a:buClr>
                <a:schemeClr val="accent1"/>
              </a:buClr>
              <a:buSzPts val="1000"/>
              <a:buNone/>
              <a:defRPr sz="1000">
                <a:solidFill>
                  <a:schemeClr val="accent1"/>
                </a:solidFill>
              </a:defRPr>
            </a:lvl8pPr>
            <a:lvl9pPr lvl="8" algn="ctr">
              <a:spcBef>
                <a:spcPts val="0"/>
              </a:spcBef>
              <a:spcAft>
                <a:spcPts val="0"/>
              </a:spcAft>
              <a:buClr>
                <a:schemeClr val="accent1"/>
              </a:buClr>
              <a:buSzPts val="1000"/>
              <a:buNone/>
              <a:defRPr sz="1000">
                <a:solidFill>
                  <a:schemeClr val="accent1"/>
                </a:solidFill>
              </a:defRPr>
            </a:lvl9pPr>
          </a:lstStyle>
          <a:p>
            <a:endParaRPr/>
          </a:p>
        </p:txBody>
      </p:sp>
      <p:sp>
        <p:nvSpPr>
          <p:cNvPr id="343" name="Google Shape;343;p41"/>
          <p:cNvSpPr txBox="1">
            <a:spLocks noGrp="1"/>
          </p:cNvSpPr>
          <p:nvPr>
            <p:ph type="subTitle" idx="23"/>
          </p:nvPr>
        </p:nvSpPr>
        <p:spPr>
          <a:xfrm>
            <a:off x="2643513" y="3050375"/>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800"/>
              <a:buNone/>
              <a:defRPr sz="8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a:endParaRPr/>
          </a:p>
        </p:txBody>
      </p:sp>
      <p:sp>
        <p:nvSpPr>
          <p:cNvPr id="344" name="Google Shape;344;p41"/>
          <p:cNvSpPr txBox="1">
            <a:spLocks noGrp="1"/>
          </p:cNvSpPr>
          <p:nvPr>
            <p:ph type="subTitle" idx="24"/>
          </p:nvPr>
        </p:nvSpPr>
        <p:spPr>
          <a:xfrm>
            <a:off x="2643513" y="4598973"/>
            <a:ext cx="1587900" cy="219600"/>
          </a:xfrm>
          <a:prstGeom prst="rect">
            <a:avLst/>
          </a:prstGeom>
        </p:spPr>
        <p:txBody>
          <a:bodyPr spcFirstLastPara="1" wrap="square" lIns="0" tIns="0" rIns="0" bIns="0" anchor="ctr" anchorCtr="0">
            <a:noAutofit/>
          </a:bodyPr>
          <a:lstStyle>
            <a:lvl1pPr lvl="0" algn="ctr">
              <a:spcBef>
                <a:spcPts val="0"/>
              </a:spcBef>
              <a:spcAft>
                <a:spcPts val="0"/>
              </a:spcAft>
              <a:buClr>
                <a:schemeClr val="accent1"/>
              </a:buClr>
              <a:buSzPts val="900"/>
              <a:buFont typeface="DM Sans Light"/>
              <a:buNone/>
              <a:defRPr sz="900">
                <a:solidFill>
                  <a:schemeClr val="accent1"/>
                </a:solidFill>
                <a:latin typeface="DM Sans Light"/>
                <a:ea typeface="DM Sans Light"/>
                <a:cs typeface="DM Sans Light"/>
                <a:sym typeface="DM Sans Light"/>
              </a:defRPr>
            </a:lvl1pPr>
            <a:lvl2pPr lvl="1"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am - Eight members">
  <p:cSld name="CUSTOM_6">
    <p:spTree>
      <p:nvGrpSpPr>
        <p:cNvPr id="1" name="Shape 345"/>
        <p:cNvGrpSpPr/>
        <p:nvPr/>
      </p:nvGrpSpPr>
      <p:grpSpPr>
        <a:xfrm>
          <a:off x="0" y="0"/>
          <a:ext cx="0" cy="0"/>
          <a:chOff x="0" y="0"/>
          <a:chExt cx="0" cy="0"/>
        </a:xfrm>
      </p:grpSpPr>
      <p:sp>
        <p:nvSpPr>
          <p:cNvPr id="346" name="Google Shape;346;p42"/>
          <p:cNvSpPr txBox="1">
            <a:spLocks noGrp="1"/>
          </p:cNvSpPr>
          <p:nvPr>
            <p:ph type="subTitle" idx="1"/>
          </p:nvPr>
        </p:nvSpPr>
        <p:spPr>
          <a:xfrm>
            <a:off x="6750600" y="1283963"/>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47" name="Google Shape;347;p42"/>
          <p:cNvSpPr txBox="1">
            <a:spLocks noGrp="1"/>
          </p:cNvSpPr>
          <p:nvPr>
            <p:ph type="subTitle" idx="2"/>
          </p:nvPr>
        </p:nvSpPr>
        <p:spPr>
          <a:xfrm>
            <a:off x="6750600" y="1054750"/>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48" name="Google Shape;348;p42"/>
          <p:cNvSpPr txBox="1">
            <a:spLocks noGrp="1"/>
          </p:cNvSpPr>
          <p:nvPr>
            <p:ph type="subTitle" idx="3"/>
          </p:nvPr>
        </p:nvSpPr>
        <p:spPr>
          <a:xfrm>
            <a:off x="6750600" y="1427900"/>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49" name="Google Shape;349;p42"/>
          <p:cNvSpPr>
            <a:spLocks noGrp="1"/>
          </p:cNvSpPr>
          <p:nvPr>
            <p:ph type="pic" idx="4"/>
          </p:nvPr>
        </p:nvSpPr>
        <p:spPr>
          <a:xfrm>
            <a:off x="6080709" y="1066100"/>
            <a:ext cx="530400" cy="530400"/>
          </a:xfrm>
          <a:prstGeom prst="rect">
            <a:avLst/>
          </a:prstGeom>
          <a:noFill/>
          <a:ln>
            <a:noFill/>
          </a:ln>
        </p:spPr>
      </p:sp>
      <p:sp>
        <p:nvSpPr>
          <p:cNvPr id="350" name="Google Shape;350;p42"/>
          <p:cNvSpPr txBox="1">
            <a:spLocks noGrp="1"/>
          </p:cNvSpPr>
          <p:nvPr>
            <p:ph type="subTitle" idx="5"/>
          </p:nvPr>
        </p:nvSpPr>
        <p:spPr>
          <a:xfrm>
            <a:off x="3824550" y="1283963"/>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51" name="Google Shape;351;p42"/>
          <p:cNvSpPr txBox="1">
            <a:spLocks noGrp="1"/>
          </p:cNvSpPr>
          <p:nvPr>
            <p:ph type="subTitle" idx="6"/>
          </p:nvPr>
        </p:nvSpPr>
        <p:spPr>
          <a:xfrm>
            <a:off x="3824550" y="1054750"/>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52" name="Google Shape;352;p42"/>
          <p:cNvSpPr txBox="1">
            <a:spLocks noGrp="1"/>
          </p:cNvSpPr>
          <p:nvPr>
            <p:ph type="subTitle" idx="7"/>
          </p:nvPr>
        </p:nvSpPr>
        <p:spPr>
          <a:xfrm>
            <a:off x="3824550" y="1427900"/>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53" name="Google Shape;353;p42"/>
          <p:cNvSpPr>
            <a:spLocks noGrp="1"/>
          </p:cNvSpPr>
          <p:nvPr>
            <p:ph type="pic" idx="8"/>
          </p:nvPr>
        </p:nvSpPr>
        <p:spPr>
          <a:xfrm>
            <a:off x="3154659" y="1066100"/>
            <a:ext cx="530400" cy="530400"/>
          </a:xfrm>
          <a:prstGeom prst="rect">
            <a:avLst/>
          </a:prstGeom>
          <a:noFill/>
          <a:ln>
            <a:noFill/>
          </a:ln>
        </p:spPr>
      </p:sp>
      <p:sp>
        <p:nvSpPr>
          <p:cNvPr id="354" name="Google Shape;354;p42"/>
          <p:cNvSpPr txBox="1">
            <a:spLocks noGrp="1"/>
          </p:cNvSpPr>
          <p:nvPr>
            <p:ph type="subTitle" idx="9"/>
          </p:nvPr>
        </p:nvSpPr>
        <p:spPr>
          <a:xfrm>
            <a:off x="6750600" y="2193728"/>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55" name="Google Shape;355;p42"/>
          <p:cNvSpPr txBox="1">
            <a:spLocks noGrp="1"/>
          </p:cNvSpPr>
          <p:nvPr>
            <p:ph type="subTitle" idx="13"/>
          </p:nvPr>
        </p:nvSpPr>
        <p:spPr>
          <a:xfrm>
            <a:off x="6750600" y="1964514"/>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56" name="Google Shape;356;p42"/>
          <p:cNvSpPr txBox="1">
            <a:spLocks noGrp="1"/>
          </p:cNvSpPr>
          <p:nvPr>
            <p:ph type="subTitle" idx="14"/>
          </p:nvPr>
        </p:nvSpPr>
        <p:spPr>
          <a:xfrm>
            <a:off x="6750600" y="2337664"/>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57" name="Google Shape;357;p42"/>
          <p:cNvSpPr>
            <a:spLocks noGrp="1"/>
          </p:cNvSpPr>
          <p:nvPr>
            <p:ph type="pic" idx="15"/>
          </p:nvPr>
        </p:nvSpPr>
        <p:spPr>
          <a:xfrm>
            <a:off x="6080709" y="1975864"/>
            <a:ext cx="530400" cy="530400"/>
          </a:xfrm>
          <a:prstGeom prst="rect">
            <a:avLst/>
          </a:prstGeom>
          <a:noFill/>
          <a:ln>
            <a:noFill/>
          </a:ln>
        </p:spPr>
      </p:sp>
      <p:sp>
        <p:nvSpPr>
          <p:cNvPr id="358" name="Google Shape;358;p42"/>
          <p:cNvSpPr txBox="1">
            <a:spLocks noGrp="1"/>
          </p:cNvSpPr>
          <p:nvPr>
            <p:ph type="subTitle" idx="16"/>
          </p:nvPr>
        </p:nvSpPr>
        <p:spPr>
          <a:xfrm>
            <a:off x="3824550" y="2193728"/>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59" name="Google Shape;359;p42"/>
          <p:cNvSpPr txBox="1">
            <a:spLocks noGrp="1"/>
          </p:cNvSpPr>
          <p:nvPr>
            <p:ph type="subTitle" idx="17"/>
          </p:nvPr>
        </p:nvSpPr>
        <p:spPr>
          <a:xfrm>
            <a:off x="3824550" y="1964514"/>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60" name="Google Shape;360;p42"/>
          <p:cNvSpPr txBox="1">
            <a:spLocks noGrp="1"/>
          </p:cNvSpPr>
          <p:nvPr>
            <p:ph type="subTitle" idx="18"/>
          </p:nvPr>
        </p:nvSpPr>
        <p:spPr>
          <a:xfrm>
            <a:off x="3824550" y="2337664"/>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61" name="Google Shape;361;p42"/>
          <p:cNvSpPr>
            <a:spLocks noGrp="1"/>
          </p:cNvSpPr>
          <p:nvPr>
            <p:ph type="pic" idx="19"/>
          </p:nvPr>
        </p:nvSpPr>
        <p:spPr>
          <a:xfrm>
            <a:off x="3154659" y="1975864"/>
            <a:ext cx="530400" cy="530400"/>
          </a:xfrm>
          <a:prstGeom prst="rect">
            <a:avLst/>
          </a:prstGeom>
          <a:noFill/>
          <a:ln>
            <a:noFill/>
          </a:ln>
        </p:spPr>
      </p:sp>
      <p:sp>
        <p:nvSpPr>
          <p:cNvPr id="362" name="Google Shape;362;p42"/>
          <p:cNvSpPr txBox="1">
            <a:spLocks noGrp="1"/>
          </p:cNvSpPr>
          <p:nvPr>
            <p:ph type="subTitle" idx="20"/>
          </p:nvPr>
        </p:nvSpPr>
        <p:spPr>
          <a:xfrm>
            <a:off x="6750600" y="3101715"/>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63" name="Google Shape;363;p42"/>
          <p:cNvSpPr txBox="1">
            <a:spLocks noGrp="1"/>
          </p:cNvSpPr>
          <p:nvPr>
            <p:ph type="subTitle" idx="21"/>
          </p:nvPr>
        </p:nvSpPr>
        <p:spPr>
          <a:xfrm>
            <a:off x="6750600" y="2872502"/>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64" name="Google Shape;364;p42"/>
          <p:cNvSpPr txBox="1">
            <a:spLocks noGrp="1"/>
          </p:cNvSpPr>
          <p:nvPr>
            <p:ph type="subTitle" idx="22"/>
          </p:nvPr>
        </p:nvSpPr>
        <p:spPr>
          <a:xfrm>
            <a:off x="6750600" y="3245652"/>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65" name="Google Shape;365;p42"/>
          <p:cNvSpPr>
            <a:spLocks noGrp="1"/>
          </p:cNvSpPr>
          <p:nvPr>
            <p:ph type="pic" idx="23"/>
          </p:nvPr>
        </p:nvSpPr>
        <p:spPr>
          <a:xfrm>
            <a:off x="6080709" y="2883852"/>
            <a:ext cx="530400" cy="530400"/>
          </a:xfrm>
          <a:prstGeom prst="rect">
            <a:avLst/>
          </a:prstGeom>
          <a:noFill/>
          <a:ln>
            <a:noFill/>
          </a:ln>
        </p:spPr>
      </p:sp>
      <p:sp>
        <p:nvSpPr>
          <p:cNvPr id="366" name="Google Shape;366;p42"/>
          <p:cNvSpPr txBox="1">
            <a:spLocks noGrp="1"/>
          </p:cNvSpPr>
          <p:nvPr>
            <p:ph type="subTitle" idx="24"/>
          </p:nvPr>
        </p:nvSpPr>
        <p:spPr>
          <a:xfrm>
            <a:off x="3824550" y="3101715"/>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67" name="Google Shape;367;p42"/>
          <p:cNvSpPr txBox="1">
            <a:spLocks noGrp="1"/>
          </p:cNvSpPr>
          <p:nvPr>
            <p:ph type="subTitle" idx="25"/>
          </p:nvPr>
        </p:nvSpPr>
        <p:spPr>
          <a:xfrm>
            <a:off x="3824550" y="2872502"/>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68" name="Google Shape;368;p42"/>
          <p:cNvSpPr txBox="1">
            <a:spLocks noGrp="1"/>
          </p:cNvSpPr>
          <p:nvPr>
            <p:ph type="subTitle" idx="26"/>
          </p:nvPr>
        </p:nvSpPr>
        <p:spPr>
          <a:xfrm>
            <a:off x="3824550" y="3245652"/>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69" name="Google Shape;369;p42"/>
          <p:cNvSpPr>
            <a:spLocks noGrp="1"/>
          </p:cNvSpPr>
          <p:nvPr>
            <p:ph type="pic" idx="27"/>
          </p:nvPr>
        </p:nvSpPr>
        <p:spPr>
          <a:xfrm>
            <a:off x="3154659" y="2883852"/>
            <a:ext cx="530400" cy="530400"/>
          </a:xfrm>
          <a:prstGeom prst="rect">
            <a:avLst/>
          </a:prstGeom>
          <a:noFill/>
          <a:ln>
            <a:noFill/>
          </a:ln>
        </p:spPr>
      </p:sp>
      <p:sp>
        <p:nvSpPr>
          <p:cNvPr id="370" name="Google Shape;370;p42"/>
          <p:cNvSpPr txBox="1">
            <a:spLocks noGrp="1"/>
          </p:cNvSpPr>
          <p:nvPr>
            <p:ph type="subTitle" idx="28"/>
          </p:nvPr>
        </p:nvSpPr>
        <p:spPr>
          <a:xfrm>
            <a:off x="6750600" y="4022919"/>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71" name="Google Shape;371;p42"/>
          <p:cNvSpPr txBox="1">
            <a:spLocks noGrp="1"/>
          </p:cNvSpPr>
          <p:nvPr>
            <p:ph type="subTitle" idx="29"/>
          </p:nvPr>
        </p:nvSpPr>
        <p:spPr>
          <a:xfrm>
            <a:off x="6750600" y="3793706"/>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72" name="Google Shape;372;p42"/>
          <p:cNvSpPr txBox="1">
            <a:spLocks noGrp="1"/>
          </p:cNvSpPr>
          <p:nvPr>
            <p:ph type="subTitle" idx="30"/>
          </p:nvPr>
        </p:nvSpPr>
        <p:spPr>
          <a:xfrm>
            <a:off x="6750600" y="4166856"/>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73" name="Google Shape;373;p42"/>
          <p:cNvSpPr>
            <a:spLocks noGrp="1"/>
          </p:cNvSpPr>
          <p:nvPr>
            <p:ph type="pic" idx="31"/>
          </p:nvPr>
        </p:nvSpPr>
        <p:spPr>
          <a:xfrm>
            <a:off x="6080709" y="3805056"/>
            <a:ext cx="530400" cy="530400"/>
          </a:xfrm>
          <a:prstGeom prst="rect">
            <a:avLst/>
          </a:prstGeom>
          <a:noFill/>
          <a:ln>
            <a:noFill/>
          </a:ln>
        </p:spPr>
      </p:sp>
      <p:sp>
        <p:nvSpPr>
          <p:cNvPr id="374" name="Google Shape;374;p42"/>
          <p:cNvSpPr txBox="1">
            <a:spLocks noGrp="1"/>
          </p:cNvSpPr>
          <p:nvPr>
            <p:ph type="subTitle" idx="32"/>
          </p:nvPr>
        </p:nvSpPr>
        <p:spPr>
          <a:xfrm>
            <a:off x="3824550" y="4022919"/>
            <a:ext cx="2026200" cy="187800"/>
          </a:xfrm>
          <a:prstGeom prst="rect">
            <a:avLst/>
          </a:prstGeom>
        </p:spPr>
        <p:txBody>
          <a:bodyPr spcFirstLastPara="1" wrap="square" lIns="0" tIns="0" rIns="0" bIns="0" anchor="ctr" anchorCtr="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a:endParaRPr/>
          </a:p>
        </p:txBody>
      </p:sp>
      <p:sp>
        <p:nvSpPr>
          <p:cNvPr id="375" name="Google Shape;375;p42"/>
          <p:cNvSpPr txBox="1">
            <a:spLocks noGrp="1"/>
          </p:cNvSpPr>
          <p:nvPr>
            <p:ph type="subTitle" idx="33"/>
          </p:nvPr>
        </p:nvSpPr>
        <p:spPr>
          <a:xfrm>
            <a:off x="3824550" y="3793706"/>
            <a:ext cx="2026200" cy="219600"/>
          </a:xfrm>
          <a:prstGeom prst="rect">
            <a:avLst/>
          </a:prstGeom>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76" name="Google Shape;376;p42"/>
          <p:cNvSpPr txBox="1">
            <a:spLocks noGrp="1"/>
          </p:cNvSpPr>
          <p:nvPr>
            <p:ph type="subTitle" idx="34"/>
          </p:nvPr>
        </p:nvSpPr>
        <p:spPr>
          <a:xfrm>
            <a:off x="3824550" y="4166856"/>
            <a:ext cx="2026200" cy="219600"/>
          </a:xfrm>
          <a:prstGeom prst="rect">
            <a:avLst/>
          </a:prstGeom>
        </p:spPr>
        <p:txBody>
          <a:bodyPr spcFirstLastPara="1" wrap="square" lIns="0" tIns="0" rIns="0" bIns="0" anchor="ctr" anchorCtr="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a:endParaRPr/>
          </a:p>
        </p:txBody>
      </p:sp>
      <p:sp>
        <p:nvSpPr>
          <p:cNvPr id="377" name="Google Shape;377;p42"/>
          <p:cNvSpPr>
            <a:spLocks noGrp="1"/>
          </p:cNvSpPr>
          <p:nvPr>
            <p:ph type="pic" idx="35"/>
          </p:nvPr>
        </p:nvSpPr>
        <p:spPr>
          <a:xfrm>
            <a:off x="3154659" y="3805056"/>
            <a:ext cx="530400" cy="530400"/>
          </a:xfrm>
          <a:prstGeom prst="rect">
            <a:avLst/>
          </a:prstGeom>
          <a:noFill/>
          <a:ln>
            <a:noFill/>
          </a:ln>
        </p:spPr>
      </p:sp>
      <p:sp>
        <p:nvSpPr>
          <p:cNvPr id="378" name="Google Shape;378;p42"/>
          <p:cNvSpPr txBox="1">
            <a:spLocks noGrp="1"/>
          </p:cNvSpPr>
          <p:nvPr>
            <p:ph type="title"/>
          </p:nvPr>
        </p:nvSpPr>
        <p:spPr>
          <a:xfrm>
            <a:off x="361975" y="962100"/>
            <a:ext cx="24507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90000"/>
              </a:lnSpc>
              <a:spcBef>
                <a:spcPts val="0"/>
              </a:spcBef>
              <a:spcAft>
                <a:spcPts val="0"/>
              </a:spcAft>
              <a:buNone/>
              <a:defRPr sz="3600"/>
            </a:lvl2pPr>
            <a:lvl3pPr lvl="2">
              <a:lnSpc>
                <a:spcPct val="90000"/>
              </a:lnSpc>
              <a:spcBef>
                <a:spcPts val="0"/>
              </a:spcBef>
              <a:spcAft>
                <a:spcPts val="0"/>
              </a:spcAft>
              <a:buNone/>
              <a:defRPr sz="3600"/>
            </a:lvl3pPr>
            <a:lvl4pPr lvl="3">
              <a:lnSpc>
                <a:spcPct val="90000"/>
              </a:lnSpc>
              <a:spcBef>
                <a:spcPts val="0"/>
              </a:spcBef>
              <a:spcAft>
                <a:spcPts val="0"/>
              </a:spcAft>
              <a:buNone/>
              <a:defRPr sz="3600"/>
            </a:lvl4pPr>
            <a:lvl5pPr lvl="4">
              <a:lnSpc>
                <a:spcPct val="90000"/>
              </a:lnSpc>
              <a:spcBef>
                <a:spcPts val="0"/>
              </a:spcBef>
              <a:spcAft>
                <a:spcPts val="0"/>
              </a:spcAft>
              <a:buNone/>
              <a:defRPr sz="3600"/>
            </a:lvl5pPr>
            <a:lvl6pPr lvl="5">
              <a:lnSpc>
                <a:spcPct val="90000"/>
              </a:lnSpc>
              <a:spcBef>
                <a:spcPts val="0"/>
              </a:spcBef>
              <a:spcAft>
                <a:spcPts val="0"/>
              </a:spcAft>
              <a:buNone/>
              <a:defRPr sz="3600"/>
            </a:lvl6pPr>
            <a:lvl7pPr lvl="6">
              <a:lnSpc>
                <a:spcPct val="90000"/>
              </a:lnSpc>
              <a:spcBef>
                <a:spcPts val="0"/>
              </a:spcBef>
              <a:spcAft>
                <a:spcPts val="0"/>
              </a:spcAft>
              <a:buNone/>
              <a:defRPr sz="3600"/>
            </a:lvl7pPr>
            <a:lvl8pPr lvl="7">
              <a:lnSpc>
                <a:spcPct val="90000"/>
              </a:lnSpc>
              <a:spcBef>
                <a:spcPts val="0"/>
              </a:spcBef>
              <a:spcAft>
                <a:spcPts val="0"/>
              </a:spcAft>
              <a:buNone/>
              <a:defRPr sz="3600"/>
            </a:lvl8pPr>
            <a:lvl9pPr lvl="8">
              <a:lnSpc>
                <a:spcPct val="90000"/>
              </a:lnSpc>
              <a:spcBef>
                <a:spcPts val="0"/>
              </a:spcBef>
              <a:spcAft>
                <a:spcPts val="0"/>
              </a:spcAft>
              <a:buNone/>
              <a:defRPr sz="3600"/>
            </a:lvl9pPr>
          </a:lstStyle>
          <a:p>
            <a:endParaRPr/>
          </a:p>
        </p:txBody>
      </p:sp>
      <p:sp>
        <p:nvSpPr>
          <p:cNvPr id="379" name="Google Shape;379;p42"/>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380" name="Google Shape;380;p42"/>
          <p:cNvSpPr txBox="1">
            <a:spLocks noGrp="1"/>
          </p:cNvSpPr>
          <p:nvPr>
            <p:ph type="subTitle" idx="36"/>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eyebrow ">
  <p:cSld name="BLANK_1_1_1_1_2_1">
    <p:spTree>
      <p:nvGrpSpPr>
        <p:cNvPr id="1" name="Shape 66"/>
        <p:cNvGrpSpPr/>
        <p:nvPr/>
      </p:nvGrpSpPr>
      <p:grpSpPr>
        <a:xfrm>
          <a:off x="0" y="0"/>
          <a:ext cx="0" cy="0"/>
          <a:chOff x="0" y="0"/>
          <a:chExt cx="0" cy="0"/>
        </a:xfrm>
      </p:grpSpPr>
      <p:sp>
        <p:nvSpPr>
          <p:cNvPr id="67" name="Google Shape;67;p16"/>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6"/>
          <p:cNvSpPr txBox="1">
            <a:spLocks noGrp="1"/>
          </p:cNvSpPr>
          <p:nvPr>
            <p:ph type="title"/>
          </p:nvPr>
        </p:nvSpPr>
        <p:spPr>
          <a:xfrm>
            <a:off x="361975" y="988557"/>
            <a:ext cx="50184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a:endParaRPr/>
          </a:p>
        </p:txBody>
      </p:sp>
      <p:sp>
        <p:nvSpPr>
          <p:cNvPr id="69" name="Google Shape;69;p16"/>
          <p:cNvSpPr txBox="1">
            <a:spLocks noGrp="1"/>
          </p:cNvSpPr>
          <p:nvPr>
            <p:ph type="subTitle" idx="1"/>
          </p:nvPr>
        </p:nvSpPr>
        <p:spPr>
          <a:xfrm>
            <a:off x="361975" y="732775"/>
            <a:ext cx="41631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subTitle" idx="2"/>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potlight - Alt 2">
  <p:cSld name="CUSTOM_7_1">
    <p:bg>
      <p:bgPr>
        <a:solidFill>
          <a:schemeClr val="accent2"/>
        </a:solidFill>
        <a:effectLst/>
      </p:bgPr>
    </p:bg>
    <p:spTree>
      <p:nvGrpSpPr>
        <p:cNvPr id="1" name="Shape 381"/>
        <p:cNvGrpSpPr/>
        <p:nvPr/>
      </p:nvGrpSpPr>
      <p:grpSpPr>
        <a:xfrm>
          <a:off x="0" y="0"/>
          <a:ext cx="0" cy="0"/>
          <a:chOff x="0" y="0"/>
          <a:chExt cx="0" cy="0"/>
        </a:xfrm>
      </p:grpSpPr>
      <p:sp>
        <p:nvSpPr>
          <p:cNvPr id="382" name="Google Shape;382;p43"/>
          <p:cNvSpPr/>
          <p:nvPr/>
        </p:nvSpPr>
        <p:spPr>
          <a:xfrm>
            <a:off x="0" y="0"/>
            <a:ext cx="45675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DM Sans"/>
              <a:ea typeface="DM Sans"/>
              <a:cs typeface="DM Sans"/>
              <a:sym typeface="DM Sans"/>
            </a:endParaRPr>
          </a:p>
        </p:txBody>
      </p:sp>
      <p:sp>
        <p:nvSpPr>
          <p:cNvPr id="383" name="Google Shape;383;p43"/>
          <p:cNvSpPr txBox="1">
            <a:spLocks noGrp="1"/>
          </p:cNvSpPr>
          <p:nvPr>
            <p:ph type="title"/>
          </p:nvPr>
        </p:nvSpPr>
        <p:spPr>
          <a:xfrm>
            <a:off x="4975925" y="989088"/>
            <a:ext cx="3783600" cy="587700"/>
          </a:xfrm>
          <a:prstGeom prst="rect">
            <a:avLst/>
          </a:prstGeom>
        </p:spPr>
        <p:txBody>
          <a:bodyPr spcFirstLastPara="1" wrap="square" lIns="0" tIns="0" rIns="0" bIns="0" anchor="t" anchorCtr="0">
            <a:noAutofit/>
          </a:bodyPr>
          <a:lstStyle>
            <a:lvl1pPr lvl="0">
              <a:lnSpc>
                <a:spcPct val="90000"/>
              </a:lnSpc>
              <a:spcBef>
                <a:spcPts val="0"/>
              </a:spcBef>
              <a:spcAft>
                <a:spcPts val="0"/>
              </a:spcAft>
              <a:buNone/>
              <a:defRPr sz="3600"/>
            </a:lvl1pPr>
            <a:lvl2pPr lvl="1">
              <a:lnSpc>
                <a:spcPct val="90000"/>
              </a:lnSpc>
              <a:spcBef>
                <a:spcPts val="0"/>
              </a:spcBef>
              <a:spcAft>
                <a:spcPts val="0"/>
              </a:spcAft>
              <a:buNone/>
              <a:defRPr sz="3600"/>
            </a:lvl2pPr>
            <a:lvl3pPr lvl="2">
              <a:lnSpc>
                <a:spcPct val="90000"/>
              </a:lnSpc>
              <a:spcBef>
                <a:spcPts val="0"/>
              </a:spcBef>
              <a:spcAft>
                <a:spcPts val="0"/>
              </a:spcAft>
              <a:buNone/>
              <a:defRPr sz="3600"/>
            </a:lvl3pPr>
            <a:lvl4pPr lvl="3">
              <a:lnSpc>
                <a:spcPct val="90000"/>
              </a:lnSpc>
              <a:spcBef>
                <a:spcPts val="0"/>
              </a:spcBef>
              <a:spcAft>
                <a:spcPts val="0"/>
              </a:spcAft>
              <a:buNone/>
              <a:defRPr sz="3600"/>
            </a:lvl4pPr>
            <a:lvl5pPr lvl="4">
              <a:lnSpc>
                <a:spcPct val="90000"/>
              </a:lnSpc>
              <a:spcBef>
                <a:spcPts val="0"/>
              </a:spcBef>
              <a:spcAft>
                <a:spcPts val="0"/>
              </a:spcAft>
              <a:buNone/>
              <a:defRPr sz="3600"/>
            </a:lvl5pPr>
            <a:lvl6pPr lvl="5">
              <a:lnSpc>
                <a:spcPct val="90000"/>
              </a:lnSpc>
              <a:spcBef>
                <a:spcPts val="0"/>
              </a:spcBef>
              <a:spcAft>
                <a:spcPts val="0"/>
              </a:spcAft>
              <a:buNone/>
              <a:defRPr sz="3600"/>
            </a:lvl6pPr>
            <a:lvl7pPr lvl="6">
              <a:lnSpc>
                <a:spcPct val="90000"/>
              </a:lnSpc>
              <a:spcBef>
                <a:spcPts val="0"/>
              </a:spcBef>
              <a:spcAft>
                <a:spcPts val="0"/>
              </a:spcAft>
              <a:buNone/>
              <a:defRPr sz="3600"/>
            </a:lvl7pPr>
            <a:lvl8pPr lvl="7">
              <a:lnSpc>
                <a:spcPct val="90000"/>
              </a:lnSpc>
              <a:spcBef>
                <a:spcPts val="0"/>
              </a:spcBef>
              <a:spcAft>
                <a:spcPts val="0"/>
              </a:spcAft>
              <a:buNone/>
              <a:defRPr sz="3600"/>
            </a:lvl8pPr>
            <a:lvl9pPr lvl="8">
              <a:lnSpc>
                <a:spcPct val="90000"/>
              </a:lnSpc>
              <a:spcBef>
                <a:spcPts val="0"/>
              </a:spcBef>
              <a:spcAft>
                <a:spcPts val="0"/>
              </a:spcAft>
              <a:buNone/>
              <a:defRPr sz="3600"/>
            </a:lvl9pPr>
          </a:lstStyle>
          <a:p>
            <a:endParaRPr/>
          </a:p>
        </p:txBody>
      </p:sp>
      <p:sp>
        <p:nvSpPr>
          <p:cNvPr id="384" name="Google Shape;384;p43"/>
          <p:cNvSpPr>
            <a:spLocks noGrp="1"/>
          </p:cNvSpPr>
          <p:nvPr>
            <p:ph type="pic" idx="2"/>
          </p:nvPr>
        </p:nvSpPr>
        <p:spPr>
          <a:xfrm flipH="1">
            <a:off x="953803" y="1066100"/>
            <a:ext cx="2664300" cy="3002700"/>
          </a:xfrm>
          <a:prstGeom prst="rect">
            <a:avLst/>
          </a:prstGeom>
          <a:noFill/>
          <a:ln>
            <a:noFill/>
          </a:ln>
        </p:spPr>
        <p:txBody>
          <a:bodyPr/>
          <a:lstStyle/>
          <a:p>
            <a:endParaRPr lang="en-US"/>
          </a:p>
        </p:txBody>
      </p:sp>
      <p:sp>
        <p:nvSpPr>
          <p:cNvPr id="385" name="Google Shape;385;p43"/>
          <p:cNvSpPr txBox="1">
            <a:spLocks noGrp="1"/>
          </p:cNvSpPr>
          <p:nvPr>
            <p:ph type="body" idx="1"/>
          </p:nvPr>
        </p:nvSpPr>
        <p:spPr>
          <a:xfrm>
            <a:off x="4975925" y="4125662"/>
            <a:ext cx="3783600" cy="461700"/>
          </a:xfrm>
          <a:prstGeom prst="rect">
            <a:avLst/>
          </a:prstGeom>
          <a:noFill/>
        </p:spPr>
        <p:txBody>
          <a:bodyPr spcFirstLastPara="1" wrap="square" lIns="0" tIns="0" rIns="0" bIns="0" anchor="b"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386" name="Google Shape;386;p43"/>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387" name="Google Shape;387;p43"/>
          <p:cNvSpPr txBox="1">
            <a:spLocks noGrp="1"/>
          </p:cNvSpPr>
          <p:nvPr>
            <p:ph type="body" idx="3"/>
          </p:nvPr>
        </p:nvSpPr>
        <p:spPr>
          <a:xfrm>
            <a:off x="4975925" y="1943891"/>
            <a:ext cx="3783600" cy="1243200"/>
          </a:xfrm>
          <a:prstGeom prst="rect">
            <a:avLst/>
          </a:prstGeom>
          <a:noFill/>
        </p:spPr>
        <p:txBody>
          <a:bodyPr spcFirstLastPara="1" wrap="square" lIns="0" tIns="0" rIns="0" bIns="0" anchor="t" anchorCtr="0">
            <a:noAutofit/>
          </a:bodyPr>
          <a:lstStyle>
            <a:lvl1pPr marL="457200" lvl="0"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1pPr>
            <a:lvl2pPr marL="914400" lvl="1"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2pPr>
            <a:lvl3pPr marL="1371600" lvl="2"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3pPr>
            <a:lvl4pPr marL="1828800" lvl="3"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4pPr>
            <a:lvl5pPr marL="2286000" lvl="4"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5pPr>
            <a:lvl6pPr marL="2743200" lvl="5"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6pPr>
            <a:lvl7pPr marL="3200400" lvl="6"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7pPr>
            <a:lvl8pPr marL="3657600" lvl="7"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8pPr>
            <a:lvl9pPr marL="4114800" lvl="8" indent="-330200">
              <a:spcBef>
                <a:spcPts val="0"/>
              </a:spcBef>
              <a:spcAft>
                <a:spcPts val="0"/>
              </a:spcAft>
              <a:buClr>
                <a:schemeClr val="lt1"/>
              </a:buClr>
              <a:buSzPts val="1600"/>
              <a:buFont typeface="Newsreader"/>
              <a:buChar char="■"/>
              <a:defRPr sz="1600">
                <a:latin typeface="Newsreader"/>
                <a:ea typeface="Newsreader"/>
                <a:cs typeface="Newsreader"/>
                <a:sym typeface="Newsreader"/>
              </a:defRPr>
            </a:lvl9pPr>
          </a:lstStyle>
          <a:p>
            <a:endParaRPr/>
          </a:p>
        </p:txBody>
      </p:sp>
      <p:sp>
        <p:nvSpPr>
          <p:cNvPr id="388" name="Google Shape;388;p43"/>
          <p:cNvSpPr txBox="1">
            <a:spLocks noGrp="1"/>
          </p:cNvSpPr>
          <p:nvPr>
            <p:ph type="subTitle" idx="4"/>
          </p:nvPr>
        </p:nvSpPr>
        <p:spPr>
          <a:xfrm>
            <a:off x="4975925" y="732775"/>
            <a:ext cx="37836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389" name="Google Shape;389;p43"/>
          <p:cNvSpPr txBox="1">
            <a:spLocks noGrp="1"/>
          </p:cNvSpPr>
          <p:nvPr>
            <p:ph type="subTitle" idx="5"/>
          </p:nvPr>
        </p:nvSpPr>
        <p:spPr>
          <a:xfrm>
            <a:off x="4975925" y="1647132"/>
            <a:ext cx="3783600" cy="138600"/>
          </a:xfrm>
          <a:prstGeom prst="rect">
            <a:avLst/>
          </a:prstGeom>
        </p:spPr>
        <p:txBody>
          <a:bodyPr spcFirstLastPara="1" wrap="square" lIns="0" tIns="0" rIns="0" bIns="0" anchor="t" anchorCtr="0">
            <a:no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a:endParaRPr/>
          </a:p>
        </p:txBody>
      </p:sp>
      <p:sp>
        <p:nvSpPr>
          <p:cNvPr id="390" name="Google Shape;390;p43"/>
          <p:cNvSpPr txBox="1">
            <a:spLocks noGrp="1"/>
          </p:cNvSpPr>
          <p:nvPr>
            <p:ph type="subTitle" idx="6"/>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r chart background">
  <p:cSld name="CUSTOM_8">
    <p:spTree>
      <p:nvGrpSpPr>
        <p:cNvPr id="1" name="Shape 391"/>
        <p:cNvGrpSpPr/>
        <p:nvPr/>
      </p:nvGrpSpPr>
      <p:grpSpPr>
        <a:xfrm>
          <a:off x="0" y="0"/>
          <a:ext cx="0" cy="0"/>
          <a:chOff x="0" y="0"/>
          <a:chExt cx="0" cy="0"/>
        </a:xfrm>
      </p:grpSpPr>
      <p:grpSp>
        <p:nvGrpSpPr>
          <p:cNvPr id="392" name="Google Shape;392;p44"/>
          <p:cNvGrpSpPr/>
          <p:nvPr/>
        </p:nvGrpSpPr>
        <p:grpSpPr>
          <a:xfrm>
            <a:off x="49" y="514398"/>
            <a:ext cx="9144297" cy="4115162"/>
            <a:chOff x="-18500" y="514395"/>
            <a:chExt cx="9219900" cy="4115162"/>
          </a:xfrm>
        </p:grpSpPr>
        <p:cxnSp>
          <p:nvCxnSpPr>
            <p:cNvPr id="393" name="Google Shape;393;p44"/>
            <p:cNvCxnSpPr/>
            <p:nvPr/>
          </p:nvCxnSpPr>
          <p:spPr>
            <a:xfrm>
              <a:off x="-18500" y="1028790"/>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394" name="Google Shape;394;p44"/>
            <p:cNvCxnSpPr/>
            <p:nvPr/>
          </p:nvCxnSpPr>
          <p:spPr>
            <a:xfrm>
              <a:off x="-18500" y="4629557"/>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395" name="Google Shape;395;p44"/>
            <p:cNvCxnSpPr/>
            <p:nvPr/>
          </p:nvCxnSpPr>
          <p:spPr>
            <a:xfrm>
              <a:off x="-18500" y="4115162"/>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396" name="Google Shape;396;p44"/>
            <p:cNvCxnSpPr/>
            <p:nvPr/>
          </p:nvCxnSpPr>
          <p:spPr>
            <a:xfrm>
              <a:off x="-18500" y="3600767"/>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397" name="Google Shape;397;p44"/>
            <p:cNvCxnSpPr/>
            <p:nvPr/>
          </p:nvCxnSpPr>
          <p:spPr>
            <a:xfrm>
              <a:off x="-18500" y="3086371"/>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398" name="Google Shape;398;p44"/>
            <p:cNvCxnSpPr/>
            <p:nvPr/>
          </p:nvCxnSpPr>
          <p:spPr>
            <a:xfrm>
              <a:off x="-18500" y="2571976"/>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399" name="Google Shape;399;p44"/>
            <p:cNvCxnSpPr/>
            <p:nvPr/>
          </p:nvCxnSpPr>
          <p:spPr>
            <a:xfrm>
              <a:off x="-18500" y="2057581"/>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400" name="Google Shape;400;p44"/>
            <p:cNvCxnSpPr/>
            <p:nvPr/>
          </p:nvCxnSpPr>
          <p:spPr>
            <a:xfrm>
              <a:off x="-18500" y="1543186"/>
              <a:ext cx="9219900" cy="0"/>
            </a:xfrm>
            <a:prstGeom prst="straightConnector1">
              <a:avLst/>
            </a:prstGeom>
            <a:noFill/>
            <a:ln w="9525" cap="flat" cmpd="sng">
              <a:solidFill>
                <a:schemeClr val="accent6"/>
              </a:solidFill>
              <a:prstDash val="solid"/>
              <a:round/>
              <a:headEnd type="none" w="med" len="med"/>
              <a:tailEnd type="none" w="med" len="med"/>
            </a:ln>
          </p:spPr>
        </p:cxnSp>
        <p:cxnSp>
          <p:nvCxnSpPr>
            <p:cNvPr id="401" name="Google Shape;401;p44"/>
            <p:cNvCxnSpPr/>
            <p:nvPr/>
          </p:nvCxnSpPr>
          <p:spPr>
            <a:xfrm>
              <a:off x="-18500" y="514395"/>
              <a:ext cx="9219900" cy="0"/>
            </a:xfrm>
            <a:prstGeom prst="straightConnector1">
              <a:avLst/>
            </a:prstGeom>
            <a:noFill/>
            <a:ln w="9525" cap="flat" cmpd="sng">
              <a:solidFill>
                <a:schemeClr val="accent6"/>
              </a:solidFill>
              <a:prstDash val="solid"/>
              <a:round/>
              <a:headEnd type="none" w="med" len="med"/>
              <a:tailEnd type="none" w="med" len="med"/>
            </a:ln>
          </p:spPr>
        </p:cxnSp>
      </p:grpSp>
      <p:sp>
        <p:nvSpPr>
          <p:cNvPr id="402" name="Google Shape;402;p44"/>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403" name="Google Shape;403;p44"/>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4" name="Google Shape;404;p44"/>
          <p:cNvSpPr txBox="1">
            <a:spLocks noGrp="1"/>
          </p:cNvSpPr>
          <p:nvPr>
            <p:ph type="subTitle" idx="2"/>
          </p:nvPr>
        </p:nvSpPr>
        <p:spPr>
          <a:xfrm>
            <a:off x="361975" y="732775"/>
            <a:ext cx="41631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 you slide">
  <p:cSld name="CUSTOM_8_1">
    <p:bg>
      <p:bgPr>
        <a:solidFill>
          <a:schemeClr val="accent2"/>
        </a:solidFill>
        <a:effectLst/>
      </p:bgPr>
    </p:bg>
    <p:spTree>
      <p:nvGrpSpPr>
        <p:cNvPr id="1" name="Shape 405"/>
        <p:cNvGrpSpPr/>
        <p:nvPr/>
      </p:nvGrpSpPr>
      <p:grpSpPr>
        <a:xfrm>
          <a:off x="0" y="0"/>
          <a:ext cx="0" cy="0"/>
          <a:chOff x="0" y="0"/>
          <a:chExt cx="0" cy="0"/>
        </a:xfrm>
      </p:grpSpPr>
      <p:sp>
        <p:nvSpPr>
          <p:cNvPr id="406" name="Google Shape;406;p45"/>
          <p:cNvSpPr/>
          <p:nvPr/>
        </p:nvSpPr>
        <p:spPr>
          <a:xfrm>
            <a:off x="50" y="-300"/>
            <a:ext cx="67089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407" name="Google Shape;407;p45"/>
          <p:cNvSpPr txBox="1">
            <a:spLocks noGrp="1"/>
          </p:cNvSpPr>
          <p:nvPr>
            <p:ph type="title"/>
          </p:nvPr>
        </p:nvSpPr>
        <p:spPr>
          <a:xfrm>
            <a:off x="451472" y="2024100"/>
            <a:ext cx="4163100" cy="1372500"/>
          </a:xfrm>
          <a:prstGeom prst="rect">
            <a:avLst/>
          </a:prstGeom>
        </p:spPr>
        <p:txBody>
          <a:bodyPr spcFirstLastPara="1" wrap="square" lIns="0" tIns="0" rIns="0" bIns="0" anchor="b" anchorCtr="0">
            <a:noAutofit/>
          </a:bodyPr>
          <a:lstStyle>
            <a:lvl1pPr lvl="0">
              <a:lnSpc>
                <a:spcPct val="90000"/>
              </a:lnSpc>
              <a:spcBef>
                <a:spcPts val="0"/>
              </a:spcBef>
              <a:spcAft>
                <a:spcPts val="0"/>
              </a:spcAft>
              <a:buNone/>
              <a:defRPr sz="4200">
                <a:solidFill>
                  <a:schemeClr val="dk1"/>
                </a:solidFill>
              </a:defRPr>
            </a:lvl1pPr>
            <a:lvl2pPr lvl="1">
              <a:lnSpc>
                <a:spcPct val="90000"/>
              </a:lnSpc>
              <a:spcBef>
                <a:spcPts val="0"/>
              </a:spcBef>
              <a:spcAft>
                <a:spcPts val="0"/>
              </a:spcAft>
              <a:buNone/>
              <a:defRPr sz="4200">
                <a:solidFill>
                  <a:schemeClr val="dk1"/>
                </a:solidFill>
              </a:defRPr>
            </a:lvl2pPr>
            <a:lvl3pPr lvl="2">
              <a:lnSpc>
                <a:spcPct val="90000"/>
              </a:lnSpc>
              <a:spcBef>
                <a:spcPts val="0"/>
              </a:spcBef>
              <a:spcAft>
                <a:spcPts val="0"/>
              </a:spcAft>
              <a:buNone/>
              <a:defRPr sz="4200">
                <a:solidFill>
                  <a:schemeClr val="dk1"/>
                </a:solidFill>
              </a:defRPr>
            </a:lvl3pPr>
            <a:lvl4pPr lvl="3">
              <a:lnSpc>
                <a:spcPct val="90000"/>
              </a:lnSpc>
              <a:spcBef>
                <a:spcPts val="0"/>
              </a:spcBef>
              <a:spcAft>
                <a:spcPts val="0"/>
              </a:spcAft>
              <a:buNone/>
              <a:defRPr sz="4200">
                <a:solidFill>
                  <a:schemeClr val="dk1"/>
                </a:solidFill>
              </a:defRPr>
            </a:lvl4pPr>
            <a:lvl5pPr lvl="4">
              <a:lnSpc>
                <a:spcPct val="90000"/>
              </a:lnSpc>
              <a:spcBef>
                <a:spcPts val="0"/>
              </a:spcBef>
              <a:spcAft>
                <a:spcPts val="0"/>
              </a:spcAft>
              <a:buNone/>
              <a:defRPr sz="4200">
                <a:solidFill>
                  <a:schemeClr val="dk1"/>
                </a:solidFill>
              </a:defRPr>
            </a:lvl5pPr>
            <a:lvl6pPr lvl="5">
              <a:lnSpc>
                <a:spcPct val="90000"/>
              </a:lnSpc>
              <a:spcBef>
                <a:spcPts val="0"/>
              </a:spcBef>
              <a:spcAft>
                <a:spcPts val="0"/>
              </a:spcAft>
              <a:buNone/>
              <a:defRPr sz="4200">
                <a:solidFill>
                  <a:schemeClr val="dk1"/>
                </a:solidFill>
              </a:defRPr>
            </a:lvl6pPr>
            <a:lvl7pPr lvl="6">
              <a:lnSpc>
                <a:spcPct val="90000"/>
              </a:lnSpc>
              <a:spcBef>
                <a:spcPts val="0"/>
              </a:spcBef>
              <a:spcAft>
                <a:spcPts val="0"/>
              </a:spcAft>
              <a:buNone/>
              <a:defRPr sz="4200">
                <a:solidFill>
                  <a:schemeClr val="dk1"/>
                </a:solidFill>
              </a:defRPr>
            </a:lvl7pPr>
            <a:lvl8pPr lvl="7">
              <a:lnSpc>
                <a:spcPct val="90000"/>
              </a:lnSpc>
              <a:spcBef>
                <a:spcPts val="0"/>
              </a:spcBef>
              <a:spcAft>
                <a:spcPts val="0"/>
              </a:spcAft>
              <a:buNone/>
              <a:defRPr sz="4200">
                <a:solidFill>
                  <a:schemeClr val="dk1"/>
                </a:solidFill>
              </a:defRPr>
            </a:lvl8pPr>
            <a:lvl9pPr lvl="8">
              <a:lnSpc>
                <a:spcPct val="90000"/>
              </a:lnSpc>
              <a:spcBef>
                <a:spcPts val="0"/>
              </a:spcBef>
              <a:spcAft>
                <a:spcPts val="0"/>
              </a:spcAft>
              <a:buNone/>
              <a:defRPr sz="4200">
                <a:solidFill>
                  <a:schemeClr val="dk1"/>
                </a:solidFill>
              </a:defRPr>
            </a:lvl9pPr>
          </a:lstStyle>
          <a:p>
            <a:endParaRPr/>
          </a:p>
        </p:txBody>
      </p:sp>
      <p:sp>
        <p:nvSpPr>
          <p:cNvPr id="408" name="Google Shape;408;p45"/>
          <p:cNvSpPr txBox="1">
            <a:spLocks noGrp="1"/>
          </p:cNvSpPr>
          <p:nvPr>
            <p:ph type="subTitle" idx="1"/>
          </p:nvPr>
        </p:nvSpPr>
        <p:spPr>
          <a:xfrm>
            <a:off x="451475" y="3776250"/>
            <a:ext cx="4163100" cy="4269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1pPr>
            <a:lvl2pPr lvl="1">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2pPr>
            <a:lvl3pPr lvl="2">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3pPr>
            <a:lvl4pPr lvl="3">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4pPr>
            <a:lvl5pPr lvl="4">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5pPr>
            <a:lvl6pPr lvl="5">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6pPr>
            <a:lvl7pPr lvl="6">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7pPr>
            <a:lvl8pPr lvl="7">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8pPr>
            <a:lvl9pPr lvl="8">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09"/>
        <p:cNvGrpSpPr/>
        <p:nvPr/>
      </p:nvGrpSpPr>
      <p:grpSpPr>
        <a:xfrm>
          <a:off x="0" y="0"/>
          <a:ext cx="0" cy="0"/>
          <a:chOff x="0" y="0"/>
          <a:chExt cx="0" cy="0"/>
        </a:xfrm>
      </p:grpSpPr>
      <p:sp>
        <p:nvSpPr>
          <p:cNvPr id="410" name="Google Shape;410;p4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11" name="Google Shape;411;p4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12"/>
        <p:cNvGrpSpPr/>
        <p:nvPr/>
      </p:nvGrpSpPr>
      <p:grpSpPr>
        <a:xfrm>
          <a:off x="0" y="0"/>
          <a:ext cx="0" cy="0"/>
          <a:chOff x="0" y="0"/>
          <a:chExt cx="0" cy="0"/>
        </a:xfrm>
      </p:grpSpPr>
      <p:sp>
        <p:nvSpPr>
          <p:cNvPr id="413" name="Google Shape;413;p4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414"/>
        <p:cNvGrpSpPr/>
        <p:nvPr/>
      </p:nvGrpSpPr>
      <p:grpSpPr>
        <a:xfrm>
          <a:off x="0" y="0"/>
          <a:ext cx="0" cy="0"/>
          <a:chOff x="0" y="0"/>
          <a:chExt cx="0" cy="0"/>
        </a:xfrm>
      </p:grpSpPr>
      <p:sp>
        <p:nvSpPr>
          <p:cNvPr id="415" name="Google Shape;415;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6" name="Google Shape;416;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417"/>
        <p:cNvGrpSpPr/>
        <p:nvPr/>
      </p:nvGrpSpPr>
      <p:grpSpPr>
        <a:xfrm>
          <a:off x="0" y="0"/>
          <a:ext cx="0" cy="0"/>
          <a:chOff x="0" y="0"/>
          <a:chExt cx="0" cy="0"/>
        </a:xfrm>
      </p:grpSpPr>
      <p:sp>
        <p:nvSpPr>
          <p:cNvPr id="418" name="Google Shape;418;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9" name="Google Shape;419;p4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20" name="Google Shape;420;p4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1"/>
        <p:cNvGrpSpPr/>
        <p:nvPr/>
      </p:nvGrpSpPr>
      <p:grpSpPr>
        <a:xfrm>
          <a:off x="0" y="0"/>
          <a:ext cx="0" cy="0"/>
          <a:chOff x="0" y="0"/>
          <a:chExt cx="0" cy="0"/>
        </a:xfrm>
      </p:grpSpPr>
      <p:sp>
        <p:nvSpPr>
          <p:cNvPr id="422" name="Google Shape;422;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23"/>
        <p:cNvGrpSpPr/>
        <p:nvPr/>
      </p:nvGrpSpPr>
      <p:grpSpPr>
        <a:xfrm>
          <a:off x="0" y="0"/>
          <a:ext cx="0" cy="0"/>
          <a:chOff x="0" y="0"/>
          <a:chExt cx="0" cy="0"/>
        </a:xfrm>
      </p:grpSpPr>
      <p:sp>
        <p:nvSpPr>
          <p:cNvPr id="424" name="Google Shape;424;p5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5" name="Google Shape;425;p5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6"/>
        <p:cNvGrpSpPr/>
        <p:nvPr/>
      </p:nvGrpSpPr>
      <p:grpSpPr>
        <a:xfrm>
          <a:off x="0" y="0"/>
          <a:ext cx="0" cy="0"/>
          <a:chOff x="0" y="0"/>
          <a:chExt cx="0" cy="0"/>
        </a:xfrm>
      </p:grpSpPr>
      <p:sp>
        <p:nvSpPr>
          <p:cNvPr id="427" name="Google Shape;427;p5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agenda">
  <p:cSld name="BLANK_1_1_1_1_1_1_1_1_1_1_1">
    <p:bg>
      <p:bgPr>
        <a:solidFill>
          <a:schemeClr val="lt1"/>
        </a:solidFill>
        <a:effectLst/>
      </p:bgPr>
    </p:bg>
    <p:spTree>
      <p:nvGrpSpPr>
        <p:cNvPr id="1" name="Shape 71"/>
        <p:cNvGrpSpPr/>
        <p:nvPr/>
      </p:nvGrpSpPr>
      <p:grpSpPr>
        <a:xfrm>
          <a:off x="0" y="0"/>
          <a:ext cx="0" cy="0"/>
          <a:chOff x="0" y="0"/>
          <a:chExt cx="0" cy="0"/>
        </a:xfrm>
      </p:grpSpPr>
      <p:sp>
        <p:nvSpPr>
          <p:cNvPr id="72" name="Google Shape;72;p17"/>
          <p:cNvSpPr txBox="1">
            <a:spLocks noGrp="1"/>
          </p:cNvSpPr>
          <p:nvPr>
            <p:ph type="subTitle" idx="1"/>
          </p:nvPr>
        </p:nvSpPr>
        <p:spPr>
          <a:xfrm>
            <a:off x="361975" y="2841984"/>
            <a:ext cx="3154800" cy="219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
        <p:nvSpPr>
          <p:cNvPr id="73" name="Google Shape;73;p17"/>
          <p:cNvSpPr txBox="1">
            <a:spLocks noGrp="1"/>
          </p:cNvSpPr>
          <p:nvPr>
            <p:ph type="title"/>
          </p:nvPr>
        </p:nvSpPr>
        <p:spPr>
          <a:xfrm>
            <a:off x="361975" y="962100"/>
            <a:ext cx="41631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solidFill>
                  <a:schemeClr val="dk1"/>
                </a:solidFill>
              </a:defRPr>
            </a:lvl1pPr>
            <a:lvl2pPr lvl="1">
              <a:lnSpc>
                <a:spcPct val="90000"/>
              </a:lnSpc>
              <a:spcBef>
                <a:spcPts val="0"/>
              </a:spcBef>
              <a:spcAft>
                <a:spcPts val="0"/>
              </a:spcAft>
              <a:buNone/>
              <a:defRPr sz="3600">
                <a:solidFill>
                  <a:schemeClr val="dk1"/>
                </a:solidFill>
              </a:defRPr>
            </a:lvl2pPr>
            <a:lvl3pPr lvl="2">
              <a:lnSpc>
                <a:spcPct val="90000"/>
              </a:lnSpc>
              <a:spcBef>
                <a:spcPts val="0"/>
              </a:spcBef>
              <a:spcAft>
                <a:spcPts val="0"/>
              </a:spcAft>
              <a:buNone/>
              <a:defRPr sz="3600">
                <a:solidFill>
                  <a:schemeClr val="dk1"/>
                </a:solidFill>
              </a:defRPr>
            </a:lvl3pPr>
            <a:lvl4pPr lvl="3">
              <a:lnSpc>
                <a:spcPct val="90000"/>
              </a:lnSpc>
              <a:spcBef>
                <a:spcPts val="0"/>
              </a:spcBef>
              <a:spcAft>
                <a:spcPts val="0"/>
              </a:spcAft>
              <a:buNone/>
              <a:defRPr sz="3600">
                <a:solidFill>
                  <a:schemeClr val="dk1"/>
                </a:solidFill>
              </a:defRPr>
            </a:lvl4pPr>
            <a:lvl5pPr lvl="4">
              <a:lnSpc>
                <a:spcPct val="90000"/>
              </a:lnSpc>
              <a:spcBef>
                <a:spcPts val="0"/>
              </a:spcBef>
              <a:spcAft>
                <a:spcPts val="0"/>
              </a:spcAft>
              <a:buNone/>
              <a:defRPr sz="3600">
                <a:solidFill>
                  <a:schemeClr val="dk1"/>
                </a:solidFill>
              </a:defRPr>
            </a:lvl5pPr>
            <a:lvl6pPr lvl="5">
              <a:lnSpc>
                <a:spcPct val="90000"/>
              </a:lnSpc>
              <a:spcBef>
                <a:spcPts val="0"/>
              </a:spcBef>
              <a:spcAft>
                <a:spcPts val="0"/>
              </a:spcAft>
              <a:buNone/>
              <a:defRPr sz="3600">
                <a:solidFill>
                  <a:schemeClr val="dk1"/>
                </a:solidFill>
              </a:defRPr>
            </a:lvl6pPr>
            <a:lvl7pPr lvl="6">
              <a:lnSpc>
                <a:spcPct val="90000"/>
              </a:lnSpc>
              <a:spcBef>
                <a:spcPts val="0"/>
              </a:spcBef>
              <a:spcAft>
                <a:spcPts val="0"/>
              </a:spcAft>
              <a:buNone/>
              <a:defRPr sz="3600">
                <a:solidFill>
                  <a:schemeClr val="dk1"/>
                </a:solidFill>
              </a:defRPr>
            </a:lvl7pPr>
            <a:lvl8pPr lvl="7">
              <a:lnSpc>
                <a:spcPct val="90000"/>
              </a:lnSpc>
              <a:spcBef>
                <a:spcPts val="0"/>
              </a:spcBef>
              <a:spcAft>
                <a:spcPts val="0"/>
              </a:spcAft>
              <a:buNone/>
              <a:defRPr sz="3600">
                <a:solidFill>
                  <a:schemeClr val="dk1"/>
                </a:solidFill>
              </a:defRPr>
            </a:lvl8pPr>
            <a:lvl9pPr lvl="8">
              <a:lnSpc>
                <a:spcPct val="90000"/>
              </a:lnSpc>
              <a:spcBef>
                <a:spcPts val="0"/>
              </a:spcBef>
              <a:spcAft>
                <a:spcPts val="0"/>
              </a:spcAft>
              <a:buNone/>
              <a:defRPr sz="3600">
                <a:solidFill>
                  <a:schemeClr val="dk1"/>
                </a:solidFill>
              </a:defRPr>
            </a:lvl9pPr>
          </a:lstStyle>
          <a:p>
            <a:endParaRPr/>
          </a:p>
        </p:txBody>
      </p:sp>
      <p:sp>
        <p:nvSpPr>
          <p:cNvPr id="74" name="Google Shape;74;p17"/>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17"/>
          <p:cNvSpPr txBox="1">
            <a:spLocks noGrp="1"/>
          </p:cNvSpPr>
          <p:nvPr>
            <p:ph type="subTitle" idx="2"/>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76" name="Google Shape;76;p17"/>
          <p:cNvSpPr txBox="1">
            <a:spLocks noGrp="1"/>
          </p:cNvSpPr>
          <p:nvPr>
            <p:ph type="subTitle" idx="3"/>
          </p:nvPr>
        </p:nvSpPr>
        <p:spPr>
          <a:xfrm>
            <a:off x="4909675" y="2841984"/>
            <a:ext cx="3154800" cy="219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
        <p:nvSpPr>
          <p:cNvPr id="77" name="Google Shape;77;p17"/>
          <p:cNvSpPr txBox="1">
            <a:spLocks noGrp="1"/>
          </p:cNvSpPr>
          <p:nvPr>
            <p:ph type="subTitle" idx="4"/>
          </p:nvPr>
        </p:nvSpPr>
        <p:spPr>
          <a:xfrm>
            <a:off x="361975" y="3493626"/>
            <a:ext cx="3154800" cy="219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
        <p:nvSpPr>
          <p:cNvPr id="78" name="Google Shape;78;p17"/>
          <p:cNvSpPr txBox="1">
            <a:spLocks noGrp="1"/>
          </p:cNvSpPr>
          <p:nvPr>
            <p:ph type="subTitle" idx="5"/>
          </p:nvPr>
        </p:nvSpPr>
        <p:spPr>
          <a:xfrm>
            <a:off x="4909675" y="3493626"/>
            <a:ext cx="3154800" cy="219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
        <p:nvSpPr>
          <p:cNvPr id="79" name="Google Shape;79;p17"/>
          <p:cNvSpPr txBox="1">
            <a:spLocks noGrp="1"/>
          </p:cNvSpPr>
          <p:nvPr>
            <p:ph type="subTitle" idx="6"/>
          </p:nvPr>
        </p:nvSpPr>
        <p:spPr>
          <a:xfrm>
            <a:off x="361975" y="4145267"/>
            <a:ext cx="3154800" cy="219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
        <p:nvSpPr>
          <p:cNvPr id="80" name="Google Shape;80;p17"/>
          <p:cNvSpPr txBox="1">
            <a:spLocks noGrp="1"/>
          </p:cNvSpPr>
          <p:nvPr>
            <p:ph type="subTitle" idx="7"/>
          </p:nvPr>
        </p:nvSpPr>
        <p:spPr>
          <a:xfrm>
            <a:off x="4909675" y="4145267"/>
            <a:ext cx="3154800" cy="219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2"/>
        <p:cNvGrpSpPr/>
        <p:nvPr/>
      </p:nvGrpSpPr>
      <p:grpSpPr>
        <a:xfrm>
          <a:off x="0" y="0"/>
          <a:ext cx="0" cy="0"/>
          <a:chOff x="0" y="0"/>
          <a:chExt cx="0" cy="0"/>
        </a:xfrm>
      </p:grpSpPr>
      <p:sp>
        <p:nvSpPr>
          <p:cNvPr id="433" name="Google Shape;433;p5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200"/>
              <a:buNone/>
              <a:defRPr/>
            </a:lvl1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34"/>
        <p:cNvGrpSpPr/>
        <p:nvPr/>
      </p:nvGrpSpPr>
      <p:grpSpPr>
        <a:xfrm>
          <a:off x="0" y="0"/>
          <a:ext cx="0" cy="0"/>
          <a:chOff x="0" y="0"/>
          <a:chExt cx="0" cy="0"/>
        </a:xfrm>
      </p:grpSpPr>
      <p:sp>
        <p:nvSpPr>
          <p:cNvPr id="435" name="Google Shape;435;p5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6" name="Google Shape;436;p5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37"/>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438"/>
        <p:cNvGrpSpPr/>
        <p:nvPr/>
      </p:nvGrpSpPr>
      <p:grpSpPr>
        <a:xfrm>
          <a:off x="0" y="0"/>
          <a:ext cx="0" cy="0"/>
          <a:chOff x="0" y="0"/>
          <a:chExt cx="0" cy="0"/>
        </a:xfrm>
      </p:grpSpPr>
      <p:sp>
        <p:nvSpPr>
          <p:cNvPr id="439" name="Google Shape;439;p57"/>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0" name="Google Shape;440;p57"/>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41" name="Google Shape;441;p57"/>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42" name="Google Shape;442;p57"/>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43" name="Google Shape;443;p57"/>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44" name="Google Shape;444;p57"/>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45" name="Google Shape;445;p57"/>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446"/>
        <p:cNvGrpSpPr/>
        <p:nvPr/>
      </p:nvGrpSpPr>
      <p:grpSpPr>
        <a:xfrm>
          <a:off x="0" y="0"/>
          <a:ext cx="0" cy="0"/>
          <a:chOff x="0" y="0"/>
          <a:chExt cx="0" cy="0"/>
        </a:xfrm>
      </p:grpSpPr>
      <p:sp>
        <p:nvSpPr>
          <p:cNvPr id="447" name="Google Shape;447;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8" name="Google Shape;448;p58"/>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49" name="Google Shape;449;p58"/>
          <p:cNvSpPr>
            <a:spLocks noGrp="1"/>
          </p:cNvSpPr>
          <p:nvPr>
            <p:ph type="pic" idx="2"/>
          </p:nvPr>
        </p:nvSpPr>
        <p:spPr>
          <a:xfrm>
            <a:off x="4992024" y="1152775"/>
            <a:ext cx="3840300" cy="34164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450"/>
        <p:cNvGrpSpPr/>
        <p:nvPr/>
      </p:nvGrpSpPr>
      <p:grpSpPr>
        <a:xfrm>
          <a:off x="0" y="0"/>
          <a:ext cx="0" cy="0"/>
          <a:chOff x="0" y="0"/>
          <a:chExt cx="0" cy="0"/>
        </a:xfrm>
      </p:grpSpPr>
      <p:sp>
        <p:nvSpPr>
          <p:cNvPr id="451" name="Google Shape;451;p59"/>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52" name="Google Shape;452;p59"/>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53" name="Google Shape;453;p59"/>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54" name="Google Shape;454;p59"/>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55" name="Google Shape;455;p59"/>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456"/>
        <p:cNvGrpSpPr/>
        <p:nvPr/>
      </p:nvGrpSpPr>
      <p:grpSpPr>
        <a:xfrm>
          <a:off x="0" y="0"/>
          <a:ext cx="0" cy="0"/>
          <a:chOff x="0" y="0"/>
          <a:chExt cx="0" cy="0"/>
        </a:xfrm>
      </p:grpSpPr>
      <p:sp>
        <p:nvSpPr>
          <p:cNvPr id="457" name="Google Shape;457;p60"/>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58" name="Google Shape;458;p60"/>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59" name="Google Shape;459;p60"/>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60" name="Google Shape;460;p60"/>
          <p:cNvSpPr txBox="1">
            <a:spLocks noGrp="1"/>
          </p:cNvSpPr>
          <p:nvPr>
            <p:ph type="subTitle" idx="3"/>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61" name="Google Shape;461;p60"/>
          <p:cNvSpPr txBox="1">
            <a:spLocks noGrp="1"/>
          </p:cNvSpPr>
          <p:nvPr>
            <p:ph type="subTitle" idx="4"/>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62" name="Google Shape;462;p60"/>
          <p:cNvSpPr txBox="1">
            <a:spLocks noGrp="1"/>
          </p:cNvSpPr>
          <p:nvPr>
            <p:ph type="subTitle" idx="5"/>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63" name="Google Shape;463;p60"/>
          <p:cNvSpPr txBox="1">
            <a:spLocks noGrp="1"/>
          </p:cNvSpPr>
          <p:nvPr>
            <p:ph type="body" idx="6"/>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Four big ideas">
  <p:cSld name="Four big ideas">
    <p:spTree>
      <p:nvGrpSpPr>
        <p:cNvPr id="1" name="Shape 464"/>
        <p:cNvGrpSpPr/>
        <p:nvPr/>
      </p:nvGrpSpPr>
      <p:grpSpPr>
        <a:xfrm>
          <a:off x="0" y="0"/>
          <a:ext cx="0" cy="0"/>
          <a:chOff x="0" y="0"/>
          <a:chExt cx="0" cy="0"/>
        </a:xfrm>
      </p:grpSpPr>
      <p:sp>
        <p:nvSpPr>
          <p:cNvPr id="465" name="Google Shape;465;p61"/>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66" name="Google Shape;466;p61"/>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67" name="Google Shape;467;p61"/>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68" name="Google Shape;468;p61"/>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69" name="Google Shape;469;p61"/>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70" name="Google Shape;470;p61"/>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71" name="Google Shape;471;p61"/>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72" name="Google Shape;472;p61"/>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73" name="Google Shape;473;p61"/>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474"/>
        <p:cNvGrpSpPr/>
        <p:nvPr/>
      </p:nvGrpSpPr>
      <p:grpSpPr>
        <a:xfrm>
          <a:off x="0" y="0"/>
          <a:ext cx="0" cy="0"/>
          <a:chOff x="0" y="0"/>
          <a:chExt cx="0" cy="0"/>
        </a:xfrm>
      </p:grpSpPr>
      <p:sp>
        <p:nvSpPr>
          <p:cNvPr id="475" name="Google Shape;475;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62"/>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477"/>
        <p:cNvGrpSpPr/>
        <p:nvPr/>
      </p:nvGrpSpPr>
      <p:grpSpPr>
        <a:xfrm>
          <a:off x="0" y="0"/>
          <a:ext cx="0" cy="0"/>
          <a:chOff x="0" y="0"/>
          <a:chExt cx="0" cy="0"/>
        </a:xfrm>
      </p:grpSpPr>
      <p:sp>
        <p:nvSpPr>
          <p:cNvPr id="478" name="Google Shape;478;p63"/>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79" name="Google Shape;479;p63"/>
          <p:cNvSpPr>
            <a:spLocks noGrp="1"/>
          </p:cNvSpPr>
          <p:nvPr>
            <p:ph type="pic" idx="2"/>
          </p:nvPr>
        </p:nvSpPr>
        <p:spPr>
          <a:xfrm>
            <a:off x="4804825" y="1133300"/>
            <a:ext cx="4027500" cy="2392800"/>
          </a:xfrm>
          <a:prstGeom prst="rect">
            <a:avLst/>
          </a:prstGeom>
          <a:noFill/>
          <a:ln>
            <a:noFill/>
          </a:ln>
        </p:spPr>
      </p:sp>
      <p:sp>
        <p:nvSpPr>
          <p:cNvPr id="480" name="Google Shape;480;p63"/>
          <p:cNvSpPr>
            <a:spLocks noGrp="1"/>
          </p:cNvSpPr>
          <p:nvPr>
            <p:ph type="pic" idx="3"/>
          </p:nvPr>
        </p:nvSpPr>
        <p:spPr>
          <a:xfrm>
            <a:off x="311725" y="1133300"/>
            <a:ext cx="4027500" cy="2392800"/>
          </a:xfrm>
          <a:prstGeom prst="rect">
            <a:avLst/>
          </a:prstGeom>
          <a:noFill/>
          <a:ln>
            <a:noFill/>
          </a:ln>
        </p:spPr>
      </p:sp>
      <p:sp>
        <p:nvSpPr>
          <p:cNvPr id="481" name="Google Shape;481;p63"/>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82" name="Google Shape;482;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3" name="Google Shape;483;p63"/>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84" name="Google Shape;484;p63"/>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big ideas - Horizontal - Light">
  <p:cSld name="BLANK_1_1_1_1_1_1_1_1_1_1_1_1_1_1_2">
    <p:bg>
      <p:bgPr>
        <a:solidFill>
          <a:schemeClr val="accent6"/>
        </a:solidFill>
        <a:effectLst/>
      </p:bgPr>
    </p:bg>
    <p:spTree>
      <p:nvGrpSpPr>
        <p:cNvPr id="1" name="Shape 81"/>
        <p:cNvGrpSpPr/>
        <p:nvPr/>
      </p:nvGrpSpPr>
      <p:grpSpPr>
        <a:xfrm>
          <a:off x="0" y="0"/>
          <a:ext cx="0" cy="0"/>
          <a:chOff x="0" y="0"/>
          <a:chExt cx="0" cy="0"/>
        </a:xfrm>
      </p:grpSpPr>
      <p:sp>
        <p:nvSpPr>
          <p:cNvPr id="82" name="Google Shape;82;p18"/>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u="sng"/>
          </a:p>
        </p:txBody>
      </p:sp>
      <p:sp>
        <p:nvSpPr>
          <p:cNvPr id="83" name="Google Shape;83;p18"/>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8"/>
          <p:cNvSpPr txBox="1">
            <a:spLocks noGrp="1"/>
          </p:cNvSpPr>
          <p:nvPr>
            <p:ph type="body" idx="2"/>
          </p:nvPr>
        </p:nvSpPr>
        <p:spPr>
          <a:xfrm>
            <a:off x="4845475" y="1361028"/>
            <a:ext cx="3382500" cy="431400"/>
          </a:xfrm>
          <a:prstGeom prst="rect">
            <a:avLst/>
          </a:prstGeom>
        </p:spPr>
        <p:txBody>
          <a:bodyPr spcFirstLastPara="1" wrap="square" lIns="0" tIns="0" rIns="0" bIns="0" anchor="t" anchorCtr="0">
            <a:sp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
        <p:nvSpPr>
          <p:cNvPr id="85" name="Google Shape;85;p18"/>
          <p:cNvSpPr txBox="1">
            <a:spLocks noGrp="1"/>
          </p:cNvSpPr>
          <p:nvPr>
            <p:ph type="subTitle" idx="3"/>
          </p:nvPr>
        </p:nvSpPr>
        <p:spPr>
          <a:xfrm>
            <a:off x="4845475" y="1028377"/>
            <a:ext cx="3382500" cy="237600"/>
          </a:xfrm>
          <a:prstGeom prst="rect">
            <a:avLst/>
          </a:prstGeom>
        </p:spPr>
        <p:txBody>
          <a:bodyPr spcFirstLastPara="1" wrap="square" lIns="0" tIns="0" rIns="0" bIns="0" anchor="t" anchorCtr="0">
            <a:sp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a:endParaRPr/>
          </a:p>
        </p:txBody>
      </p:sp>
      <p:sp>
        <p:nvSpPr>
          <p:cNvPr id="86" name="Google Shape;86;p18"/>
          <p:cNvSpPr txBox="1">
            <a:spLocks noGrp="1"/>
          </p:cNvSpPr>
          <p:nvPr>
            <p:ph type="body" idx="4"/>
          </p:nvPr>
        </p:nvSpPr>
        <p:spPr>
          <a:xfrm>
            <a:off x="4845475" y="2595865"/>
            <a:ext cx="3382500" cy="431400"/>
          </a:xfrm>
          <a:prstGeom prst="rect">
            <a:avLst/>
          </a:prstGeom>
        </p:spPr>
        <p:txBody>
          <a:bodyPr spcFirstLastPara="1" wrap="square" lIns="0" tIns="0" rIns="0" bIns="0" anchor="t" anchorCtr="0">
            <a:sp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87" name="Google Shape;87;p18"/>
          <p:cNvSpPr txBox="1">
            <a:spLocks noGrp="1"/>
          </p:cNvSpPr>
          <p:nvPr>
            <p:ph type="subTitle" idx="5"/>
          </p:nvPr>
        </p:nvSpPr>
        <p:spPr>
          <a:xfrm>
            <a:off x="4845475" y="2263215"/>
            <a:ext cx="3382500" cy="2376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a:endParaRPr/>
          </a:p>
        </p:txBody>
      </p:sp>
      <p:sp>
        <p:nvSpPr>
          <p:cNvPr id="88" name="Google Shape;88;p18"/>
          <p:cNvSpPr txBox="1">
            <a:spLocks noGrp="1"/>
          </p:cNvSpPr>
          <p:nvPr>
            <p:ph type="body" idx="6"/>
          </p:nvPr>
        </p:nvSpPr>
        <p:spPr>
          <a:xfrm>
            <a:off x="4845475" y="3870078"/>
            <a:ext cx="3382500" cy="431400"/>
          </a:xfrm>
          <a:prstGeom prst="rect">
            <a:avLst/>
          </a:prstGeom>
        </p:spPr>
        <p:txBody>
          <a:bodyPr spcFirstLastPara="1" wrap="square" lIns="0" tIns="0" rIns="0" bIns="0" anchor="t" anchorCtr="0">
            <a:spAutoFit/>
          </a:bodyPr>
          <a:lstStyle>
            <a:lvl1pPr marL="457200" lvl="0" indent="-292100">
              <a:lnSpc>
                <a:spcPct val="100000"/>
              </a:lnSpc>
              <a:spcBef>
                <a:spcPts val="0"/>
              </a:spcBef>
              <a:spcAft>
                <a:spcPts val="0"/>
              </a:spcAft>
              <a:buClr>
                <a:schemeClr val="dk1"/>
              </a:buClr>
              <a:buSzPts val="1000"/>
              <a:buFont typeface="DM Sans"/>
              <a:buChar char="●"/>
              <a:defRPr sz="1000">
                <a:solidFill>
                  <a:schemeClr val="dk1"/>
                </a:solidFill>
              </a:defRPr>
            </a:lvl1pPr>
            <a:lvl2pPr marL="914400" lvl="1" indent="-292100">
              <a:lnSpc>
                <a:spcPct val="100000"/>
              </a:lnSpc>
              <a:spcBef>
                <a:spcPts val="800"/>
              </a:spcBef>
              <a:spcAft>
                <a:spcPts val="0"/>
              </a:spcAft>
              <a:buClr>
                <a:schemeClr val="dk1"/>
              </a:buClr>
              <a:buSzPts val="1000"/>
              <a:buFont typeface="DM Sans"/>
              <a:buChar char="○"/>
              <a:defRPr sz="1000">
                <a:solidFill>
                  <a:schemeClr val="dk1"/>
                </a:solidFill>
              </a:defRPr>
            </a:lvl2pPr>
            <a:lvl3pPr marL="1371600" lvl="2" indent="-292100">
              <a:lnSpc>
                <a:spcPct val="100000"/>
              </a:lnSpc>
              <a:spcBef>
                <a:spcPts val="800"/>
              </a:spcBef>
              <a:spcAft>
                <a:spcPts val="0"/>
              </a:spcAft>
              <a:buClr>
                <a:schemeClr val="dk1"/>
              </a:buClr>
              <a:buSzPts val="1000"/>
              <a:buFont typeface="DM Sans"/>
              <a:buChar char="■"/>
              <a:defRPr sz="1000">
                <a:solidFill>
                  <a:schemeClr val="dk1"/>
                </a:solidFill>
              </a:defRPr>
            </a:lvl3pPr>
            <a:lvl4pPr marL="1828800" lvl="3" indent="-292100">
              <a:lnSpc>
                <a:spcPct val="100000"/>
              </a:lnSpc>
              <a:spcBef>
                <a:spcPts val="800"/>
              </a:spcBef>
              <a:spcAft>
                <a:spcPts val="0"/>
              </a:spcAft>
              <a:buClr>
                <a:schemeClr val="dk1"/>
              </a:buClr>
              <a:buSzPts val="1000"/>
              <a:buFont typeface="DM Sans"/>
              <a:buChar char="●"/>
              <a:defRPr sz="1000">
                <a:solidFill>
                  <a:schemeClr val="dk1"/>
                </a:solidFill>
              </a:defRPr>
            </a:lvl4pPr>
            <a:lvl5pPr marL="2286000" lvl="4" indent="-292100">
              <a:lnSpc>
                <a:spcPct val="100000"/>
              </a:lnSpc>
              <a:spcBef>
                <a:spcPts val="800"/>
              </a:spcBef>
              <a:spcAft>
                <a:spcPts val="0"/>
              </a:spcAft>
              <a:buClr>
                <a:schemeClr val="dk1"/>
              </a:buClr>
              <a:buSzPts val="1000"/>
              <a:buFont typeface="DM Sans"/>
              <a:buChar char="○"/>
              <a:defRPr sz="1000">
                <a:solidFill>
                  <a:schemeClr val="dk1"/>
                </a:solidFill>
              </a:defRPr>
            </a:lvl5pPr>
            <a:lvl6pPr marL="2743200" lvl="5" indent="-292100">
              <a:lnSpc>
                <a:spcPct val="100000"/>
              </a:lnSpc>
              <a:spcBef>
                <a:spcPts val="800"/>
              </a:spcBef>
              <a:spcAft>
                <a:spcPts val="0"/>
              </a:spcAft>
              <a:buClr>
                <a:schemeClr val="dk1"/>
              </a:buClr>
              <a:buSzPts val="1000"/>
              <a:buFont typeface="DM Sans"/>
              <a:buChar char="■"/>
              <a:defRPr sz="1000">
                <a:solidFill>
                  <a:schemeClr val="dk1"/>
                </a:solidFill>
              </a:defRPr>
            </a:lvl6pPr>
            <a:lvl7pPr marL="3200400" lvl="6" indent="-292100">
              <a:lnSpc>
                <a:spcPct val="100000"/>
              </a:lnSpc>
              <a:spcBef>
                <a:spcPts val="800"/>
              </a:spcBef>
              <a:spcAft>
                <a:spcPts val="0"/>
              </a:spcAft>
              <a:buClr>
                <a:schemeClr val="dk1"/>
              </a:buClr>
              <a:buSzPts val="1000"/>
              <a:buFont typeface="DM Sans"/>
              <a:buChar char="●"/>
              <a:defRPr sz="1000">
                <a:solidFill>
                  <a:schemeClr val="dk1"/>
                </a:solidFill>
              </a:defRPr>
            </a:lvl7pPr>
            <a:lvl8pPr marL="3657600" lvl="7" indent="-292100">
              <a:lnSpc>
                <a:spcPct val="100000"/>
              </a:lnSpc>
              <a:spcBef>
                <a:spcPts val="800"/>
              </a:spcBef>
              <a:spcAft>
                <a:spcPts val="0"/>
              </a:spcAft>
              <a:buClr>
                <a:schemeClr val="dk1"/>
              </a:buClr>
              <a:buSzPts val="1000"/>
              <a:buFont typeface="DM Sans"/>
              <a:buChar char="○"/>
              <a:defRPr sz="1000">
                <a:solidFill>
                  <a:schemeClr val="dk1"/>
                </a:solidFill>
              </a:defRPr>
            </a:lvl8pPr>
            <a:lvl9pPr marL="4114800" lvl="8" indent="-292100">
              <a:lnSpc>
                <a:spcPct val="100000"/>
              </a:lnSpc>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89" name="Google Shape;89;p18"/>
          <p:cNvSpPr txBox="1">
            <a:spLocks noGrp="1"/>
          </p:cNvSpPr>
          <p:nvPr>
            <p:ph type="subTitle" idx="7"/>
          </p:nvPr>
        </p:nvSpPr>
        <p:spPr>
          <a:xfrm>
            <a:off x="4845475" y="3537427"/>
            <a:ext cx="3382500" cy="2376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a:endParaRPr/>
          </a:p>
        </p:txBody>
      </p:sp>
      <p:sp>
        <p:nvSpPr>
          <p:cNvPr id="90" name="Google Shape;90;p18"/>
          <p:cNvSpPr txBox="1">
            <a:spLocks noGrp="1"/>
          </p:cNvSpPr>
          <p:nvPr>
            <p:ph type="title"/>
          </p:nvPr>
        </p:nvSpPr>
        <p:spPr>
          <a:xfrm>
            <a:off x="361975" y="988555"/>
            <a:ext cx="38601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a:endParaRPr/>
          </a:p>
        </p:txBody>
      </p:sp>
      <p:sp>
        <p:nvSpPr>
          <p:cNvPr id="91" name="Google Shape;91;p18"/>
          <p:cNvSpPr txBox="1">
            <a:spLocks noGrp="1"/>
          </p:cNvSpPr>
          <p:nvPr>
            <p:ph type="subTitle" idx="8"/>
          </p:nvPr>
        </p:nvSpPr>
        <p:spPr>
          <a:xfrm>
            <a:off x="361975" y="732775"/>
            <a:ext cx="38601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485"/>
        <p:cNvGrpSpPr/>
        <p:nvPr/>
      </p:nvGrpSpPr>
      <p:grpSpPr>
        <a:xfrm>
          <a:off x="0" y="0"/>
          <a:ext cx="0" cy="0"/>
          <a:chOff x="0" y="0"/>
          <a:chExt cx="0" cy="0"/>
        </a:xfrm>
      </p:grpSpPr>
      <p:sp>
        <p:nvSpPr>
          <p:cNvPr id="486" name="Google Shape;486;p64"/>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87" name="Google Shape;487;p64"/>
          <p:cNvSpPr>
            <a:spLocks noGrp="1"/>
          </p:cNvSpPr>
          <p:nvPr>
            <p:ph type="pic" idx="2"/>
          </p:nvPr>
        </p:nvSpPr>
        <p:spPr>
          <a:xfrm>
            <a:off x="6205225" y="1128325"/>
            <a:ext cx="2627100" cy="2273100"/>
          </a:xfrm>
          <a:prstGeom prst="rect">
            <a:avLst/>
          </a:prstGeom>
          <a:noFill/>
          <a:ln>
            <a:noFill/>
          </a:ln>
        </p:spPr>
      </p:sp>
      <p:sp>
        <p:nvSpPr>
          <p:cNvPr id="488" name="Google Shape;488;p64"/>
          <p:cNvSpPr>
            <a:spLocks noGrp="1"/>
          </p:cNvSpPr>
          <p:nvPr>
            <p:ph type="pic" idx="3"/>
          </p:nvPr>
        </p:nvSpPr>
        <p:spPr>
          <a:xfrm>
            <a:off x="311725" y="1128325"/>
            <a:ext cx="2627100" cy="2273100"/>
          </a:xfrm>
          <a:prstGeom prst="rect">
            <a:avLst/>
          </a:prstGeom>
          <a:noFill/>
          <a:ln>
            <a:noFill/>
          </a:ln>
        </p:spPr>
      </p:sp>
      <p:sp>
        <p:nvSpPr>
          <p:cNvPr id="489" name="Google Shape;489;p64"/>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90" name="Google Shape;490;p64"/>
          <p:cNvSpPr>
            <a:spLocks noGrp="1"/>
          </p:cNvSpPr>
          <p:nvPr>
            <p:ph type="pic" idx="5"/>
          </p:nvPr>
        </p:nvSpPr>
        <p:spPr>
          <a:xfrm>
            <a:off x="3255250" y="1128325"/>
            <a:ext cx="2627100" cy="2273100"/>
          </a:xfrm>
          <a:prstGeom prst="rect">
            <a:avLst/>
          </a:prstGeom>
          <a:noFill/>
          <a:ln>
            <a:noFill/>
          </a:ln>
        </p:spPr>
      </p:sp>
      <p:sp>
        <p:nvSpPr>
          <p:cNvPr id="491" name="Google Shape;491;p64"/>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92" name="Google Shape;492;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3" name="Google Shape;493;p64"/>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94" name="Google Shape;494;p64"/>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95" name="Google Shape;495;p64"/>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496"/>
        <p:cNvGrpSpPr/>
        <p:nvPr/>
      </p:nvGrpSpPr>
      <p:grpSpPr>
        <a:xfrm>
          <a:off x="0" y="0"/>
          <a:ext cx="0" cy="0"/>
          <a:chOff x="0" y="0"/>
          <a:chExt cx="0" cy="0"/>
        </a:xfrm>
      </p:grpSpPr>
      <p:sp>
        <p:nvSpPr>
          <p:cNvPr id="497" name="Google Shape;497;p65"/>
          <p:cNvSpPr>
            <a:spLocks noGrp="1"/>
          </p:cNvSpPr>
          <p:nvPr>
            <p:ph type="pic" idx="2"/>
          </p:nvPr>
        </p:nvSpPr>
        <p:spPr>
          <a:xfrm>
            <a:off x="311700" y="445025"/>
            <a:ext cx="8520600" cy="4218300"/>
          </a:xfrm>
          <a:prstGeom prst="rect">
            <a:avLst/>
          </a:prstGeom>
          <a:noFill/>
          <a:ln>
            <a:noFill/>
          </a:ln>
        </p:spPr>
        <p:txBody>
          <a:bodyPr/>
          <a:lstStyle/>
          <a:p>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498"/>
        <p:cNvGrpSpPr/>
        <p:nvPr/>
      </p:nvGrpSpPr>
      <p:grpSpPr>
        <a:xfrm>
          <a:off x="0" y="0"/>
          <a:ext cx="0" cy="0"/>
          <a:chOff x="0" y="0"/>
          <a:chExt cx="0" cy="0"/>
        </a:xfrm>
      </p:grpSpPr>
      <p:sp>
        <p:nvSpPr>
          <p:cNvPr id="499" name="Google Shape;499;p66"/>
          <p:cNvSpPr>
            <a:spLocks noGrp="1"/>
          </p:cNvSpPr>
          <p:nvPr>
            <p:ph type="pic" idx="2"/>
          </p:nvPr>
        </p:nvSpPr>
        <p:spPr>
          <a:xfrm>
            <a:off x="3389600" y="118913"/>
            <a:ext cx="1643700" cy="1535100"/>
          </a:xfrm>
          <a:prstGeom prst="rect">
            <a:avLst/>
          </a:prstGeom>
          <a:noFill/>
          <a:ln>
            <a:noFill/>
          </a:ln>
        </p:spPr>
      </p:sp>
      <p:sp>
        <p:nvSpPr>
          <p:cNvPr id="500" name="Google Shape;500;p66"/>
          <p:cNvSpPr>
            <a:spLocks noGrp="1"/>
          </p:cNvSpPr>
          <p:nvPr>
            <p:ph type="pic" idx="3"/>
          </p:nvPr>
        </p:nvSpPr>
        <p:spPr>
          <a:xfrm>
            <a:off x="5195935" y="118913"/>
            <a:ext cx="1643700" cy="1535100"/>
          </a:xfrm>
          <a:prstGeom prst="rect">
            <a:avLst/>
          </a:prstGeom>
          <a:noFill/>
          <a:ln>
            <a:noFill/>
          </a:ln>
        </p:spPr>
      </p:sp>
      <p:sp>
        <p:nvSpPr>
          <p:cNvPr id="501" name="Google Shape;501;p66"/>
          <p:cNvSpPr>
            <a:spLocks noGrp="1"/>
          </p:cNvSpPr>
          <p:nvPr>
            <p:ph type="pic" idx="4"/>
          </p:nvPr>
        </p:nvSpPr>
        <p:spPr>
          <a:xfrm>
            <a:off x="7002270" y="118913"/>
            <a:ext cx="1643700" cy="1535100"/>
          </a:xfrm>
          <a:prstGeom prst="rect">
            <a:avLst/>
          </a:prstGeom>
          <a:noFill/>
          <a:ln>
            <a:noFill/>
          </a:ln>
        </p:spPr>
      </p:sp>
      <p:sp>
        <p:nvSpPr>
          <p:cNvPr id="502" name="Google Shape;502;p66"/>
          <p:cNvSpPr>
            <a:spLocks noGrp="1"/>
          </p:cNvSpPr>
          <p:nvPr>
            <p:ph type="pic" idx="5"/>
          </p:nvPr>
        </p:nvSpPr>
        <p:spPr>
          <a:xfrm>
            <a:off x="3389588" y="1804212"/>
            <a:ext cx="1643700" cy="1535100"/>
          </a:xfrm>
          <a:prstGeom prst="rect">
            <a:avLst/>
          </a:prstGeom>
          <a:noFill/>
          <a:ln>
            <a:noFill/>
          </a:ln>
        </p:spPr>
      </p:sp>
      <p:sp>
        <p:nvSpPr>
          <p:cNvPr id="503" name="Google Shape;503;p66"/>
          <p:cNvSpPr>
            <a:spLocks noGrp="1"/>
          </p:cNvSpPr>
          <p:nvPr>
            <p:ph type="pic" idx="6"/>
          </p:nvPr>
        </p:nvSpPr>
        <p:spPr>
          <a:xfrm>
            <a:off x="5195922" y="1804212"/>
            <a:ext cx="1643700" cy="1535100"/>
          </a:xfrm>
          <a:prstGeom prst="rect">
            <a:avLst/>
          </a:prstGeom>
          <a:noFill/>
          <a:ln>
            <a:noFill/>
          </a:ln>
        </p:spPr>
      </p:sp>
      <p:sp>
        <p:nvSpPr>
          <p:cNvPr id="504" name="Google Shape;504;p66"/>
          <p:cNvSpPr>
            <a:spLocks noGrp="1"/>
          </p:cNvSpPr>
          <p:nvPr>
            <p:ph type="pic" idx="7"/>
          </p:nvPr>
        </p:nvSpPr>
        <p:spPr>
          <a:xfrm>
            <a:off x="7002257" y="1804212"/>
            <a:ext cx="1643700" cy="1535100"/>
          </a:xfrm>
          <a:prstGeom prst="rect">
            <a:avLst/>
          </a:prstGeom>
          <a:noFill/>
          <a:ln>
            <a:noFill/>
          </a:ln>
        </p:spPr>
      </p:sp>
      <p:sp>
        <p:nvSpPr>
          <p:cNvPr id="505" name="Google Shape;505;p66"/>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6" name="Google Shape;506;p66"/>
          <p:cNvSpPr>
            <a:spLocks noGrp="1"/>
          </p:cNvSpPr>
          <p:nvPr>
            <p:ph type="pic" idx="8"/>
          </p:nvPr>
        </p:nvSpPr>
        <p:spPr>
          <a:xfrm>
            <a:off x="3389588" y="3489487"/>
            <a:ext cx="1643700" cy="1535100"/>
          </a:xfrm>
          <a:prstGeom prst="rect">
            <a:avLst/>
          </a:prstGeom>
          <a:noFill/>
          <a:ln>
            <a:noFill/>
          </a:ln>
        </p:spPr>
      </p:sp>
      <p:sp>
        <p:nvSpPr>
          <p:cNvPr id="507" name="Google Shape;507;p66"/>
          <p:cNvSpPr>
            <a:spLocks noGrp="1"/>
          </p:cNvSpPr>
          <p:nvPr>
            <p:ph type="pic" idx="9"/>
          </p:nvPr>
        </p:nvSpPr>
        <p:spPr>
          <a:xfrm>
            <a:off x="5195922" y="3489487"/>
            <a:ext cx="1643700" cy="1535100"/>
          </a:xfrm>
          <a:prstGeom prst="rect">
            <a:avLst/>
          </a:prstGeom>
          <a:noFill/>
          <a:ln>
            <a:noFill/>
          </a:ln>
        </p:spPr>
      </p:sp>
      <p:sp>
        <p:nvSpPr>
          <p:cNvPr id="508" name="Google Shape;508;p66"/>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big ideas - Horizontal - Light - Alt 1">
  <p:cSld name="BLANK_1_1_1_1_1_1_1_1_1_1_1_1_1_1_2_2">
    <p:bg>
      <p:bgPr>
        <a:solidFill>
          <a:schemeClr val="accent6"/>
        </a:solidFill>
        <a:effectLst/>
      </p:bgPr>
    </p:bg>
    <p:spTree>
      <p:nvGrpSpPr>
        <p:cNvPr id="1" name="Shape 92"/>
        <p:cNvGrpSpPr/>
        <p:nvPr/>
      </p:nvGrpSpPr>
      <p:grpSpPr>
        <a:xfrm>
          <a:off x="0" y="0"/>
          <a:ext cx="0" cy="0"/>
          <a:chOff x="0" y="0"/>
          <a:chExt cx="0" cy="0"/>
        </a:xfrm>
      </p:grpSpPr>
      <p:sp>
        <p:nvSpPr>
          <p:cNvPr id="93" name="Google Shape;93;p19"/>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9"/>
          <p:cNvSpPr txBox="1">
            <a:spLocks noGrp="1"/>
          </p:cNvSpPr>
          <p:nvPr>
            <p:ph type="body" idx="2"/>
          </p:nvPr>
        </p:nvSpPr>
        <p:spPr>
          <a:xfrm>
            <a:off x="4845475" y="998689"/>
            <a:ext cx="3382500" cy="587700"/>
          </a:xfrm>
          <a:prstGeom prst="rect">
            <a:avLst/>
          </a:prstGeom>
        </p:spPr>
        <p:txBody>
          <a:bodyPr spcFirstLastPara="1" wrap="square" lIns="0" tIns="0" rIns="0" bIns="0" anchor="t" anchorCtr="0">
            <a:sp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
        <p:nvSpPr>
          <p:cNvPr id="95" name="Google Shape;95;p19"/>
          <p:cNvSpPr txBox="1">
            <a:spLocks noGrp="1"/>
          </p:cNvSpPr>
          <p:nvPr>
            <p:ph type="subTitle" idx="3"/>
          </p:nvPr>
        </p:nvSpPr>
        <p:spPr>
          <a:xfrm>
            <a:off x="4845475" y="666041"/>
            <a:ext cx="3382500" cy="237600"/>
          </a:xfrm>
          <a:prstGeom prst="rect">
            <a:avLst/>
          </a:prstGeom>
        </p:spPr>
        <p:txBody>
          <a:bodyPr spcFirstLastPara="1" wrap="square" lIns="0" tIns="0" rIns="0" bIns="0" anchor="t" anchorCtr="0">
            <a:sp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a:endParaRPr/>
          </a:p>
        </p:txBody>
      </p:sp>
      <p:sp>
        <p:nvSpPr>
          <p:cNvPr id="96" name="Google Shape;96;p19"/>
          <p:cNvSpPr txBox="1">
            <a:spLocks noGrp="1"/>
          </p:cNvSpPr>
          <p:nvPr>
            <p:ph type="title"/>
          </p:nvPr>
        </p:nvSpPr>
        <p:spPr>
          <a:xfrm>
            <a:off x="361975" y="988555"/>
            <a:ext cx="38601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a:lvl1pPr>
            <a:lvl2pPr lvl="1">
              <a:lnSpc>
                <a:spcPct val="90000"/>
              </a:lnSpc>
              <a:spcBef>
                <a:spcPts val="0"/>
              </a:spcBef>
              <a:spcAft>
                <a:spcPts val="0"/>
              </a:spcAft>
              <a:buNone/>
              <a:defRPr/>
            </a:lvl2pPr>
            <a:lvl3pPr lvl="2">
              <a:lnSpc>
                <a:spcPct val="90000"/>
              </a:lnSpc>
              <a:spcBef>
                <a:spcPts val="0"/>
              </a:spcBef>
              <a:spcAft>
                <a:spcPts val="0"/>
              </a:spcAft>
              <a:buNone/>
              <a:defRPr/>
            </a:lvl3pPr>
            <a:lvl4pPr lvl="3">
              <a:lnSpc>
                <a:spcPct val="90000"/>
              </a:lnSpc>
              <a:spcBef>
                <a:spcPts val="0"/>
              </a:spcBef>
              <a:spcAft>
                <a:spcPts val="0"/>
              </a:spcAft>
              <a:buNone/>
              <a:defRPr/>
            </a:lvl4pPr>
            <a:lvl5pPr lvl="4">
              <a:lnSpc>
                <a:spcPct val="90000"/>
              </a:lnSpc>
              <a:spcBef>
                <a:spcPts val="0"/>
              </a:spcBef>
              <a:spcAft>
                <a:spcPts val="0"/>
              </a:spcAft>
              <a:buNone/>
              <a:defRPr/>
            </a:lvl5pPr>
            <a:lvl6pPr lvl="5">
              <a:lnSpc>
                <a:spcPct val="90000"/>
              </a:lnSpc>
              <a:spcBef>
                <a:spcPts val="0"/>
              </a:spcBef>
              <a:spcAft>
                <a:spcPts val="0"/>
              </a:spcAft>
              <a:buNone/>
              <a:defRPr/>
            </a:lvl6pPr>
            <a:lvl7pPr lvl="6">
              <a:lnSpc>
                <a:spcPct val="90000"/>
              </a:lnSpc>
              <a:spcBef>
                <a:spcPts val="0"/>
              </a:spcBef>
              <a:spcAft>
                <a:spcPts val="0"/>
              </a:spcAft>
              <a:buNone/>
              <a:defRPr/>
            </a:lvl7pPr>
            <a:lvl8pPr lvl="7">
              <a:lnSpc>
                <a:spcPct val="90000"/>
              </a:lnSpc>
              <a:spcBef>
                <a:spcPts val="0"/>
              </a:spcBef>
              <a:spcAft>
                <a:spcPts val="0"/>
              </a:spcAft>
              <a:buNone/>
              <a:defRPr/>
            </a:lvl8pPr>
            <a:lvl9pPr lvl="8">
              <a:lnSpc>
                <a:spcPct val="90000"/>
              </a:lnSpc>
              <a:spcBef>
                <a:spcPts val="0"/>
              </a:spcBef>
              <a:spcAft>
                <a:spcPts val="0"/>
              </a:spcAft>
              <a:buNone/>
              <a:defRPr/>
            </a:lvl9pPr>
          </a:lstStyle>
          <a:p>
            <a:endParaRPr/>
          </a:p>
        </p:txBody>
      </p:sp>
      <p:sp>
        <p:nvSpPr>
          <p:cNvPr id="97" name="Google Shape;97;p19"/>
          <p:cNvSpPr txBox="1">
            <a:spLocks noGrp="1"/>
          </p:cNvSpPr>
          <p:nvPr>
            <p:ph type="subTitle" idx="4"/>
          </p:nvPr>
        </p:nvSpPr>
        <p:spPr>
          <a:xfrm>
            <a:off x="361975" y="732775"/>
            <a:ext cx="3860100" cy="138600"/>
          </a:xfrm>
          <a:prstGeom prst="rect">
            <a:avLst/>
          </a:prstGeom>
        </p:spPr>
        <p:txBody>
          <a:bodyPr spcFirstLastPara="1" wrap="square" lIns="0" tIns="0" rIns="0" bIns="0" anchor="b" anchorCtr="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9"/>
          <p:cNvSpPr txBox="1">
            <a:spLocks noGrp="1"/>
          </p:cNvSpPr>
          <p:nvPr>
            <p:ph type="body" idx="5"/>
          </p:nvPr>
        </p:nvSpPr>
        <p:spPr>
          <a:xfrm>
            <a:off x="4845475" y="3927439"/>
            <a:ext cx="3382500" cy="587700"/>
          </a:xfrm>
          <a:prstGeom prst="rect">
            <a:avLst/>
          </a:prstGeom>
        </p:spPr>
        <p:txBody>
          <a:bodyPr spcFirstLastPara="1" wrap="square" lIns="0" tIns="0" rIns="0" bIns="0" anchor="t" anchorCtr="0">
            <a:sp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99" name="Google Shape;99;p19"/>
          <p:cNvSpPr txBox="1">
            <a:spLocks noGrp="1"/>
          </p:cNvSpPr>
          <p:nvPr>
            <p:ph type="subTitle" idx="6"/>
          </p:nvPr>
        </p:nvSpPr>
        <p:spPr>
          <a:xfrm>
            <a:off x="4845475" y="3594791"/>
            <a:ext cx="3382500" cy="2376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a:endParaRPr/>
          </a:p>
        </p:txBody>
      </p:sp>
      <p:sp>
        <p:nvSpPr>
          <p:cNvPr id="100" name="Google Shape;100;p19"/>
          <p:cNvSpPr txBox="1">
            <a:spLocks noGrp="1"/>
          </p:cNvSpPr>
          <p:nvPr>
            <p:ph type="body" idx="7"/>
          </p:nvPr>
        </p:nvSpPr>
        <p:spPr>
          <a:xfrm>
            <a:off x="4845475" y="2431037"/>
            <a:ext cx="3382500" cy="587700"/>
          </a:xfrm>
          <a:prstGeom prst="rect">
            <a:avLst/>
          </a:prstGeom>
        </p:spPr>
        <p:txBody>
          <a:bodyPr spcFirstLastPara="1" wrap="square" lIns="0" tIns="0" rIns="0" bIns="0" anchor="t" anchorCtr="0">
            <a:spAutoFit/>
          </a:bodyPr>
          <a:lstStyle>
            <a:lvl1pPr marL="457200" lvl="0" indent="-292100">
              <a:lnSpc>
                <a:spcPct val="100000"/>
              </a:lnSpc>
              <a:spcBef>
                <a:spcPts val="0"/>
              </a:spcBef>
              <a:spcAft>
                <a:spcPts val="0"/>
              </a:spcAft>
              <a:buClr>
                <a:schemeClr val="dk1"/>
              </a:buClr>
              <a:buSzPts val="1000"/>
              <a:buFont typeface="DM Sans"/>
              <a:buChar char="●"/>
              <a:defRPr sz="1000">
                <a:solidFill>
                  <a:schemeClr val="dk1"/>
                </a:solidFill>
              </a:defRPr>
            </a:lvl1pPr>
            <a:lvl2pPr marL="914400" lvl="1" indent="-292100">
              <a:lnSpc>
                <a:spcPct val="100000"/>
              </a:lnSpc>
              <a:spcBef>
                <a:spcPts val="800"/>
              </a:spcBef>
              <a:spcAft>
                <a:spcPts val="0"/>
              </a:spcAft>
              <a:buClr>
                <a:schemeClr val="dk1"/>
              </a:buClr>
              <a:buSzPts val="1000"/>
              <a:buFont typeface="DM Sans"/>
              <a:buChar char="○"/>
              <a:defRPr sz="1000">
                <a:solidFill>
                  <a:schemeClr val="dk1"/>
                </a:solidFill>
              </a:defRPr>
            </a:lvl2pPr>
            <a:lvl3pPr marL="1371600" lvl="2" indent="-292100">
              <a:lnSpc>
                <a:spcPct val="100000"/>
              </a:lnSpc>
              <a:spcBef>
                <a:spcPts val="800"/>
              </a:spcBef>
              <a:spcAft>
                <a:spcPts val="0"/>
              </a:spcAft>
              <a:buClr>
                <a:schemeClr val="dk1"/>
              </a:buClr>
              <a:buSzPts val="1000"/>
              <a:buFont typeface="DM Sans"/>
              <a:buChar char="■"/>
              <a:defRPr sz="1000">
                <a:solidFill>
                  <a:schemeClr val="dk1"/>
                </a:solidFill>
              </a:defRPr>
            </a:lvl3pPr>
            <a:lvl4pPr marL="1828800" lvl="3" indent="-292100">
              <a:lnSpc>
                <a:spcPct val="100000"/>
              </a:lnSpc>
              <a:spcBef>
                <a:spcPts val="800"/>
              </a:spcBef>
              <a:spcAft>
                <a:spcPts val="0"/>
              </a:spcAft>
              <a:buClr>
                <a:schemeClr val="dk1"/>
              </a:buClr>
              <a:buSzPts val="1000"/>
              <a:buFont typeface="DM Sans"/>
              <a:buChar char="●"/>
              <a:defRPr sz="1000">
                <a:solidFill>
                  <a:schemeClr val="dk1"/>
                </a:solidFill>
              </a:defRPr>
            </a:lvl4pPr>
            <a:lvl5pPr marL="2286000" lvl="4" indent="-292100">
              <a:lnSpc>
                <a:spcPct val="100000"/>
              </a:lnSpc>
              <a:spcBef>
                <a:spcPts val="800"/>
              </a:spcBef>
              <a:spcAft>
                <a:spcPts val="0"/>
              </a:spcAft>
              <a:buClr>
                <a:schemeClr val="dk1"/>
              </a:buClr>
              <a:buSzPts val="1000"/>
              <a:buFont typeface="DM Sans"/>
              <a:buChar char="○"/>
              <a:defRPr sz="1000">
                <a:solidFill>
                  <a:schemeClr val="dk1"/>
                </a:solidFill>
              </a:defRPr>
            </a:lvl5pPr>
            <a:lvl6pPr marL="2743200" lvl="5" indent="-292100">
              <a:lnSpc>
                <a:spcPct val="100000"/>
              </a:lnSpc>
              <a:spcBef>
                <a:spcPts val="800"/>
              </a:spcBef>
              <a:spcAft>
                <a:spcPts val="0"/>
              </a:spcAft>
              <a:buClr>
                <a:schemeClr val="dk1"/>
              </a:buClr>
              <a:buSzPts val="1000"/>
              <a:buFont typeface="DM Sans"/>
              <a:buChar char="■"/>
              <a:defRPr sz="1000">
                <a:solidFill>
                  <a:schemeClr val="dk1"/>
                </a:solidFill>
              </a:defRPr>
            </a:lvl6pPr>
            <a:lvl7pPr marL="3200400" lvl="6" indent="-292100">
              <a:lnSpc>
                <a:spcPct val="100000"/>
              </a:lnSpc>
              <a:spcBef>
                <a:spcPts val="800"/>
              </a:spcBef>
              <a:spcAft>
                <a:spcPts val="0"/>
              </a:spcAft>
              <a:buClr>
                <a:schemeClr val="dk1"/>
              </a:buClr>
              <a:buSzPts val="1000"/>
              <a:buFont typeface="DM Sans"/>
              <a:buChar char="●"/>
              <a:defRPr sz="1000">
                <a:solidFill>
                  <a:schemeClr val="dk1"/>
                </a:solidFill>
              </a:defRPr>
            </a:lvl7pPr>
            <a:lvl8pPr marL="3657600" lvl="7" indent="-292100">
              <a:lnSpc>
                <a:spcPct val="100000"/>
              </a:lnSpc>
              <a:spcBef>
                <a:spcPts val="800"/>
              </a:spcBef>
              <a:spcAft>
                <a:spcPts val="0"/>
              </a:spcAft>
              <a:buClr>
                <a:schemeClr val="dk1"/>
              </a:buClr>
              <a:buSzPts val="1000"/>
              <a:buFont typeface="DM Sans"/>
              <a:buChar char="○"/>
              <a:defRPr sz="1000">
                <a:solidFill>
                  <a:schemeClr val="dk1"/>
                </a:solidFill>
              </a:defRPr>
            </a:lvl8pPr>
            <a:lvl9pPr marL="4114800" lvl="8" indent="-292100">
              <a:lnSpc>
                <a:spcPct val="100000"/>
              </a:lnSpc>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101" name="Google Shape;101;p19"/>
          <p:cNvSpPr txBox="1">
            <a:spLocks noGrp="1"/>
          </p:cNvSpPr>
          <p:nvPr>
            <p:ph type="subTitle" idx="8"/>
          </p:nvPr>
        </p:nvSpPr>
        <p:spPr>
          <a:xfrm>
            <a:off x="4845475" y="2098390"/>
            <a:ext cx="3382500" cy="2376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a:endParaRPr/>
          </a:p>
        </p:txBody>
      </p:sp>
      <p:sp>
        <p:nvSpPr>
          <p:cNvPr id="102" name="Google Shape;102;p19"/>
          <p:cNvSpPr txBox="1">
            <a:spLocks noGrp="1"/>
          </p:cNvSpPr>
          <p:nvPr>
            <p:ph type="body" idx="9"/>
          </p:nvPr>
        </p:nvSpPr>
        <p:spPr>
          <a:xfrm>
            <a:off x="356100" y="3243900"/>
            <a:ext cx="2798700" cy="1334400"/>
          </a:xfrm>
          <a:prstGeom prst="rect">
            <a:avLst/>
          </a:prstGeom>
        </p:spPr>
        <p:txBody>
          <a:bodyPr spcFirstLastPara="1" wrap="square" lIns="0" tIns="0" rIns="0" bIns="0" anchor="b"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ree big ideas - Horizontal - Dark">
  <p:cSld name="BLANK_1_1_1_1_1_1_1_1_1_1_1_1_1_1_2_1">
    <p:bg>
      <p:bgPr>
        <a:solidFill>
          <a:schemeClr val="lt1"/>
        </a:solidFill>
        <a:effectLst/>
      </p:bgPr>
    </p:bg>
    <p:spTree>
      <p:nvGrpSpPr>
        <p:cNvPr id="1" name="Shape 103"/>
        <p:cNvGrpSpPr/>
        <p:nvPr/>
      </p:nvGrpSpPr>
      <p:grpSpPr>
        <a:xfrm>
          <a:off x="0" y="0"/>
          <a:ext cx="0" cy="0"/>
          <a:chOff x="0" y="0"/>
          <a:chExt cx="0" cy="0"/>
        </a:xfrm>
      </p:grpSpPr>
      <p:sp>
        <p:nvSpPr>
          <p:cNvPr id="104" name="Google Shape;104;p20"/>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105" name="Google Shape;105;p20"/>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06" name="Google Shape;106;p20"/>
          <p:cNvSpPr txBox="1">
            <a:spLocks noGrp="1"/>
          </p:cNvSpPr>
          <p:nvPr>
            <p:ph type="body" idx="2"/>
          </p:nvPr>
        </p:nvSpPr>
        <p:spPr>
          <a:xfrm>
            <a:off x="4845475" y="1361028"/>
            <a:ext cx="3382500" cy="431400"/>
          </a:xfrm>
          <a:prstGeom prst="rect">
            <a:avLst/>
          </a:prstGeom>
        </p:spPr>
        <p:txBody>
          <a:bodyPr spcFirstLastPara="1" wrap="square" lIns="0" tIns="0" rIns="0" bIns="0" anchor="t" anchorCtr="0">
            <a:sp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
        <p:nvSpPr>
          <p:cNvPr id="107" name="Google Shape;107;p20"/>
          <p:cNvSpPr txBox="1">
            <a:spLocks noGrp="1"/>
          </p:cNvSpPr>
          <p:nvPr>
            <p:ph type="subTitle" idx="3"/>
          </p:nvPr>
        </p:nvSpPr>
        <p:spPr>
          <a:xfrm>
            <a:off x="4845475" y="1028377"/>
            <a:ext cx="3382500" cy="237600"/>
          </a:xfrm>
          <a:prstGeom prst="rect">
            <a:avLst/>
          </a:prstGeom>
        </p:spPr>
        <p:txBody>
          <a:bodyPr spcFirstLastPara="1" wrap="square" lIns="0" tIns="0" rIns="0" bIns="0" anchor="t" anchorCtr="0">
            <a:sp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a:endParaRPr/>
          </a:p>
        </p:txBody>
      </p:sp>
      <p:sp>
        <p:nvSpPr>
          <p:cNvPr id="108" name="Google Shape;108;p20"/>
          <p:cNvSpPr txBox="1">
            <a:spLocks noGrp="1"/>
          </p:cNvSpPr>
          <p:nvPr>
            <p:ph type="body" idx="4"/>
          </p:nvPr>
        </p:nvSpPr>
        <p:spPr>
          <a:xfrm>
            <a:off x="4845475" y="2595865"/>
            <a:ext cx="3382500" cy="431400"/>
          </a:xfrm>
          <a:prstGeom prst="rect">
            <a:avLst/>
          </a:prstGeom>
        </p:spPr>
        <p:txBody>
          <a:bodyPr spcFirstLastPara="1" wrap="square" lIns="0" tIns="0" rIns="0" bIns="0" anchor="t" anchorCtr="0">
            <a:sp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109" name="Google Shape;109;p20"/>
          <p:cNvSpPr txBox="1">
            <a:spLocks noGrp="1"/>
          </p:cNvSpPr>
          <p:nvPr>
            <p:ph type="subTitle" idx="5"/>
          </p:nvPr>
        </p:nvSpPr>
        <p:spPr>
          <a:xfrm>
            <a:off x="4845475" y="2263215"/>
            <a:ext cx="3382500" cy="2376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a:endParaRPr/>
          </a:p>
        </p:txBody>
      </p:sp>
      <p:sp>
        <p:nvSpPr>
          <p:cNvPr id="110" name="Google Shape;110;p20"/>
          <p:cNvSpPr txBox="1">
            <a:spLocks noGrp="1"/>
          </p:cNvSpPr>
          <p:nvPr>
            <p:ph type="body" idx="6"/>
          </p:nvPr>
        </p:nvSpPr>
        <p:spPr>
          <a:xfrm>
            <a:off x="4845475" y="3870078"/>
            <a:ext cx="3382500" cy="431400"/>
          </a:xfrm>
          <a:prstGeom prst="rect">
            <a:avLst/>
          </a:prstGeom>
        </p:spPr>
        <p:txBody>
          <a:bodyPr spcFirstLastPara="1" wrap="square" lIns="0" tIns="0" rIns="0" bIns="0" anchor="t" anchorCtr="0">
            <a:spAutoFit/>
          </a:bodyPr>
          <a:lstStyle>
            <a:lvl1pPr marL="457200" lvl="0" indent="-292100">
              <a:lnSpc>
                <a:spcPct val="100000"/>
              </a:lnSpc>
              <a:spcBef>
                <a:spcPts val="0"/>
              </a:spcBef>
              <a:spcAft>
                <a:spcPts val="0"/>
              </a:spcAft>
              <a:buSzPts val="1000"/>
              <a:buFont typeface="DM Sans"/>
              <a:buChar char="●"/>
              <a:defRPr sz="1000"/>
            </a:lvl1pPr>
            <a:lvl2pPr marL="914400" lvl="1" indent="-292100">
              <a:lnSpc>
                <a:spcPct val="100000"/>
              </a:lnSpc>
              <a:spcBef>
                <a:spcPts val="800"/>
              </a:spcBef>
              <a:spcAft>
                <a:spcPts val="0"/>
              </a:spcAft>
              <a:buSzPts val="1000"/>
              <a:buFont typeface="DM Sans"/>
              <a:buChar char="○"/>
              <a:defRPr sz="1000"/>
            </a:lvl2pPr>
            <a:lvl3pPr marL="1371600" lvl="2" indent="-292100">
              <a:lnSpc>
                <a:spcPct val="100000"/>
              </a:lnSpc>
              <a:spcBef>
                <a:spcPts val="800"/>
              </a:spcBef>
              <a:spcAft>
                <a:spcPts val="0"/>
              </a:spcAft>
              <a:buSzPts val="1000"/>
              <a:buFont typeface="DM Sans"/>
              <a:buChar char="■"/>
              <a:defRPr sz="1000"/>
            </a:lvl3pPr>
            <a:lvl4pPr marL="1828800" lvl="3" indent="-292100">
              <a:lnSpc>
                <a:spcPct val="100000"/>
              </a:lnSpc>
              <a:spcBef>
                <a:spcPts val="800"/>
              </a:spcBef>
              <a:spcAft>
                <a:spcPts val="0"/>
              </a:spcAft>
              <a:buSzPts val="1000"/>
              <a:buFont typeface="DM Sans"/>
              <a:buChar char="●"/>
              <a:defRPr sz="1000"/>
            </a:lvl4pPr>
            <a:lvl5pPr marL="2286000" lvl="4" indent="-292100">
              <a:lnSpc>
                <a:spcPct val="100000"/>
              </a:lnSpc>
              <a:spcBef>
                <a:spcPts val="800"/>
              </a:spcBef>
              <a:spcAft>
                <a:spcPts val="0"/>
              </a:spcAft>
              <a:buSzPts val="1000"/>
              <a:buFont typeface="DM Sans"/>
              <a:buChar char="○"/>
              <a:defRPr sz="1000"/>
            </a:lvl5pPr>
            <a:lvl6pPr marL="2743200" lvl="5" indent="-292100">
              <a:lnSpc>
                <a:spcPct val="100000"/>
              </a:lnSpc>
              <a:spcBef>
                <a:spcPts val="800"/>
              </a:spcBef>
              <a:spcAft>
                <a:spcPts val="0"/>
              </a:spcAft>
              <a:buSzPts val="1000"/>
              <a:buFont typeface="DM Sans"/>
              <a:buChar char="■"/>
              <a:defRPr sz="1000"/>
            </a:lvl6pPr>
            <a:lvl7pPr marL="3200400" lvl="6" indent="-292100">
              <a:lnSpc>
                <a:spcPct val="100000"/>
              </a:lnSpc>
              <a:spcBef>
                <a:spcPts val="800"/>
              </a:spcBef>
              <a:spcAft>
                <a:spcPts val="0"/>
              </a:spcAft>
              <a:buSzPts val="1000"/>
              <a:buFont typeface="DM Sans"/>
              <a:buChar char="●"/>
              <a:defRPr sz="1000"/>
            </a:lvl7pPr>
            <a:lvl8pPr marL="3657600" lvl="7" indent="-292100">
              <a:lnSpc>
                <a:spcPct val="100000"/>
              </a:lnSpc>
              <a:spcBef>
                <a:spcPts val="800"/>
              </a:spcBef>
              <a:spcAft>
                <a:spcPts val="0"/>
              </a:spcAft>
              <a:buSzPts val="1000"/>
              <a:buFont typeface="DM Sans"/>
              <a:buChar char="○"/>
              <a:defRPr sz="1000"/>
            </a:lvl8pPr>
            <a:lvl9pPr marL="4114800" lvl="8" indent="-292100">
              <a:lnSpc>
                <a:spcPct val="100000"/>
              </a:lnSpc>
              <a:spcBef>
                <a:spcPts val="800"/>
              </a:spcBef>
              <a:spcAft>
                <a:spcPts val="800"/>
              </a:spcAft>
              <a:buSzPts val="1000"/>
              <a:buFont typeface="DM Sans"/>
              <a:buChar char="■"/>
              <a:defRPr sz="1000"/>
            </a:lvl9pPr>
          </a:lstStyle>
          <a:p>
            <a:endParaRPr/>
          </a:p>
        </p:txBody>
      </p:sp>
      <p:sp>
        <p:nvSpPr>
          <p:cNvPr id="111" name="Google Shape;111;p20"/>
          <p:cNvSpPr txBox="1">
            <a:spLocks noGrp="1"/>
          </p:cNvSpPr>
          <p:nvPr>
            <p:ph type="subTitle" idx="7"/>
          </p:nvPr>
        </p:nvSpPr>
        <p:spPr>
          <a:xfrm>
            <a:off x="4845475" y="3537427"/>
            <a:ext cx="3382500" cy="237600"/>
          </a:xfrm>
          <a:prstGeom prst="rect">
            <a:avLst/>
          </a:prstGeom>
        </p:spPr>
        <p:txBody>
          <a:bodyPr spcFirstLastPara="1" wrap="square" lIns="0" tIns="0" rIns="0" bIns="0" anchor="t" anchorCtr="0">
            <a:sp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a:endParaRPr/>
          </a:p>
        </p:txBody>
      </p:sp>
      <p:sp>
        <p:nvSpPr>
          <p:cNvPr id="112" name="Google Shape;112;p20"/>
          <p:cNvSpPr txBox="1">
            <a:spLocks noGrp="1"/>
          </p:cNvSpPr>
          <p:nvPr>
            <p:ph type="title"/>
          </p:nvPr>
        </p:nvSpPr>
        <p:spPr>
          <a:xfrm>
            <a:off x="361975" y="988555"/>
            <a:ext cx="3860100" cy="587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200">
                <a:solidFill>
                  <a:schemeClr val="dk1"/>
                </a:solidFill>
              </a:defRPr>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a:endParaRPr/>
          </a:p>
        </p:txBody>
      </p:sp>
      <p:sp>
        <p:nvSpPr>
          <p:cNvPr id="113" name="Google Shape;113;p20"/>
          <p:cNvSpPr txBox="1">
            <a:spLocks noGrp="1"/>
          </p:cNvSpPr>
          <p:nvPr>
            <p:ph type="subTitle" idx="8"/>
          </p:nvPr>
        </p:nvSpPr>
        <p:spPr>
          <a:xfrm>
            <a:off x="361975" y="732775"/>
            <a:ext cx="3860100" cy="138600"/>
          </a:xfrm>
          <a:prstGeom prst="rect">
            <a:avLst/>
          </a:prstGeom>
        </p:spPr>
        <p:txBody>
          <a:bodyPr spcFirstLastPara="1" wrap="square" lIns="0" tIns="0" rIns="0" bIns="0" anchor="b" anchorCtr="0">
            <a:sp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four big ideas">
  <p:cSld name="BLANK_1_1_1_1_1_1_1_1_1_1_1_1_1_1_1">
    <p:bg>
      <p:bgPr>
        <a:solidFill>
          <a:schemeClr val="lt1"/>
        </a:solidFill>
        <a:effectLst/>
      </p:bgPr>
    </p:bg>
    <p:spTree>
      <p:nvGrpSpPr>
        <p:cNvPr id="1" name="Shape 114"/>
        <p:cNvGrpSpPr/>
        <p:nvPr/>
      </p:nvGrpSpPr>
      <p:grpSpPr>
        <a:xfrm>
          <a:off x="0" y="0"/>
          <a:ext cx="0" cy="0"/>
          <a:chOff x="0" y="0"/>
          <a:chExt cx="0" cy="0"/>
        </a:xfrm>
      </p:grpSpPr>
      <p:sp>
        <p:nvSpPr>
          <p:cNvPr id="115" name="Google Shape;115;p21"/>
          <p:cNvSpPr txBox="1">
            <a:spLocks noGrp="1"/>
          </p:cNvSpPr>
          <p:nvPr>
            <p:ph type="body" idx="1"/>
          </p:nvPr>
        </p:nvSpPr>
        <p:spPr>
          <a:xfrm>
            <a:off x="2610420" y="2943375"/>
            <a:ext cx="1645800" cy="16080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
        <p:nvSpPr>
          <p:cNvPr id="116" name="Google Shape;116;p21"/>
          <p:cNvSpPr txBox="1">
            <a:spLocks noGrp="1"/>
          </p:cNvSpPr>
          <p:nvPr>
            <p:ph type="subTitle" idx="2"/>
          </p:nvPr>
        </p:nvSpPr>
        <p:spPr>
          <a:xfrm>
            <a:off x="2610418" y="2169054"/>
            <a:ext cx="1645800" cy="45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a:endParaRPr/>
          </a:p>
        </p:txBody>
      </p:sp>
      <p:sp>
        <p:nvSpPr>
          <p:cNvPr id="117" name="Google Shape;117;p21"/>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118" name="Google Shape;118;p21"/>
          <p:cNvSpPr txBox="1">
            <a:spLocks noGrp="1"/>
          </p:cNvSpPr>
          <p:nvPr>
            <p:ph type="subTitle" idx="3"/>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19" name="Google Shape;119;p21"/>
          <p:cNvSpPr txBox="1">
            <a:spLocks noGrp="1"/>
          </p:cNvSpPr>
          <p:nvPr>
            <p:ph type="body" idx="4"/>
          </p:nvPr>
        </p:nvSpPr>
        <p:spPr>
          <a:xfrm>
            <a:off x="4889772" y="2943375"/>
            <a:ext cx="1645800" cy="1608000"/>
          </a:xfrm>
          <a:prstGeom prst="rect">
            <a:avLst/>
          </a:prstGeom>
        </p:spPr>
        <p:txBody>
          <a:bodyPr spcFirstLastPara="1" wrap="square" lIns="0" tIns="0" rIns="0" bIns="0" anchor="t" anchorCtr="0">
            <a:noAutofit/>
          </a:bodyPr>
          <a:lstStyle>
            <a:lvl1pPr marL="457200" lvl="0" indent="-292100">
              <a:lnSpc>
                <a:spcPct val="100000"/>
              </a:lnSpc>
              <a:spcBef>
                <a:spcPts val="0"/>
              </a:spcBef>
              <a:spcAft>
                <a:spcPts val="0"/>
              </a:spcAft>
              <a:buClr>
                <a:schemeClr val="dk1"/>
              </a:buClr>
              <a:buSzPts val="1000"/>
              <a:buFont typeface="DM Sans"/>
              <a:buChar char="●"/>
              <a:defRPr sz="1000">
                <a:solidFill>
                  <a:schemeClr val="dk1"/>
                </a:solidFill>
              </a:defRPr>
            </a:lvl1pPr>
            <a:lvl2pPr marL="914400" lvl="1" indent="-292100">
              <a:lnSpc>
                <a:spcPct val="100000"/>
              </a:lnSpc>
              <a:spcBef>
                <a:spcPts val="800"/>
              </a:spcBef>
              <a:spcAft>
                <a:spcPts val="0"/>
              </a:spcAft>
              <a:buClr>
                <a:schemeClr val="dk1"/>
              </a:buClr>
              <a:buSzPts val="1000"/>
              <a:buFont typeface="DM Sans"/>
              <a:buChar char="○"/>
              <a:defRPr sz="1000">
                <a:solidFill>
                  <a:schemeClr val="dk1"/>
                </a:solidFill>
              </a:defRPr>
            </a:lvl2pPr>
            <a:lvl3pPr marL="1371600" lvl="2" indent="-292100">
              <a:lnSpc>
                <a:spcPct val="100000"/>
              </a:lnSpc>
              <a:spcBef>
                <a:spcPts val="800"/>
              </a:spcBef>
              <a:spcAft>
                <a:spcPts val="0"/>
              </a:spcAft>
              <a:buClr>
                <a:schemeClr val="dk1"/>
              </a:buClr>
              <a:buSzPts val="1000"/>
              <a:buFont typeface="DM Sans"/>
              <a:buChar char="■"/>
              <a:defRPr sz="1000">
                <a:solidFill>
                  <a:schemeClr val="dk1"/>
                </a:solidFill>
              </a:defRPr>
            </a:lvl3pPr>
            <a:lvl4pPr marL="1828800" lvl="3" indent="-292100">
              <a:lnSpc>
                <a:spcPct val="100000"/>
              </a:lnSpc>
              <a:spcBef>
                <a:spcPts val="800"/>
              </a:spcBef>
              <a:spcAft>
                <a:spcPts val="0"/>
              </a:spcAft>
              <a:buClr>
                <a:schemeClr val="dk1"/>
              </a:buClr>
              <a:buSzPts val="1000"/>
              <a:buFont typeface="DM Sans"/>
              <a:buChar char="●"/>
              <a:defRPr sz="1000">
                <a:solidFill>
                  <a:schemeClr val="dk1"/>
                </a:solidFill>
              </a:defRPr>
            </a:lvl4pPr>
            <a:lvl5pPr marL="2286000" lvl="4" indent="-292100">
              <a:lnSpc>
                <a:spcPct val="100000"/>
              </a:lnSpc>
              <a:spcBef>
                <a:spcPts val="800"/>
              </a:spcBef>
              <a:spcAft>
                <a:spcPts val="0"/>
              </a:spcAft>
              <a:buClr>
                <a:schemeClr val="dk1"/>
              </a:buClr>
              <a:buSzPts val="1000"/>
              <a:buFont typeface="DM Sans"/>
              <a:buChar char="○"/>
              <a:defRPr sz="1000">
                <a:solidFill>
                  <a:schemeClr val="dk1"/>
                </a:solidFill>
              </a:defRPr>
            </a:lvl5pPr>
            <a:lvl6pPr marL="2743200" lvl="5" indent="-292100">
              <a:lnSpc>
                <a:spcPct val="100000"/>
              </a:lnSpc>
              <a:spcBef>
                <a:spcPts val="800"/>
              </a:spcBef>
              <a:spcAft>
                <a:spcPts val="0"/>
              </a:spcAft>
              <a:buClr>
                <a:schemeClr val="dk1"/>
              </a:buClr>
              <a:buSzPts val="1000"/>
              <a:buFont typeface="DM Sans"/>
              <a:buChar char="■"/>
              <a:defRPr sz="1000">
                <a:solidFill>
                  <a:schemeClr val="dk1"/>
                </a:solidFill>
              </a:defRPr>
            </a:lvl6pPr>
            <a:lvl7pPr marL="3200400" lvl="6" indent="-292100">
              <a:lnSpc>
                <a:spcPct val="100000"/>
              </a:lnSpc>
              <a:spcBef>
                <a:spcPts val="800"/>
              </a:spcBef>
              <a:spcAft>
                <a:spcPts val="0"/>
              </a:spcAft>
              <a:buClr>
                <a:schemeClr val="dk1"/>
              </a:buClr>
              <a:buSzPts val="1000"/>
              <a:buFont typeface="DM Sans"/>
              <a:buChar char="●"/>
              <a:defRPr sz="1000">
                <a:solidFill>
                  <a:schemeClr val="dk1"/>
                </a:solidFill>
              </a:defRPr>
            </a:lvl7pPr>
            <a:lvl8pPr marL="3657600" lvl="7" indent="-292100">
              <a:lnSpc>
                <a:spcPct val="100000"/>
              </a:lnSpc>
              <a:spcBef>
                <a:spcPts val="800"/>
              </a:spcBef>
              <a:spcAft>
                <a:spcPts val="0"/>
              </a:spcAft>
              <a:buClr>
                <a:schemeClr val="dk1"/>
              </a:buClr>
              <a:buSzPts val="1000"/>
              <a:buFont typeface="DM Sans"/>
              <a:buChar char="○"/>
              <a:defRPr sz="1000">
                <a:solidFill>
                  <a:schemeClr val="dk1"/>
                </a:solidFill>
              </a:defRPr>
            </a:lvl8pPr>
            <a:lvl9pPr marL="4114800" lvl="8" indent="-292100">
              <a:lnSpc>
                <a:spcPct val="100000"/>
              </a:lnSpc>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120" name="Google Shape;120;p21"/>
          <p:cNvSpPr txBox="1">
            <a:spLocks noGrp="1"/>
          </p:cNvSpPr>
          <p:nvPr>
            <p:ph type="subTitle" idx="5"/>
          </p:nvPr>
        </p:nvSpPr>
        <p:spPr>
          <a:xfrm>
            <a:off x="4889774" y="2169054"/>
            <a:ext cx="1645800" cy="452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a:endParaRPr/>
          </a:p>
        </p:txBody>
      </p:sp>
      <p:sp>
        <p:nvSpPr>
          <p:cNvPr id="121" name="Google Shape;121;p21"/>
          <p:cNvSpPr txBox="1">
            <a:spLocks noGrp="1"/>
          </p:cNvSpPr>
          <p:nvPr>
            <p:ph type="body" idx="6"/>
          </p:nvPr>
        </p:nvSpPr>
        <p:spPr>
          <a:xfrm>
            <a:off x="7130875" y="2943375"/>
            <a:ext cx="1645800" cy="16080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a:buChar char="●"/>
              <a:defRPr sz="1000"/>
            </a:lvl1pPr>
            <a:lvl2pPr marL="914400" lvl="1" indent="-292100">
              <a:spcBef>
                <a:spcPts val="800"/>
              </a:spcBef>
              <a:spcAft>
                <a:spcPts val="0"/>
              </a:spcAft>
              <a:buClr>
                <a:schemeClr val="lt1"/>
              </a:buClr>
              <a:buSzPts val="1000"/>
              <a:buFont typeface="DM Sans"/>
              <a:buChar char="○"/>
              <a:defRPr sz="1000"/>
            </a:lvl2pPr>
            <a:lvl3pPr marL="1371600" lvl="2" indent="-292100">
              <a:spcBef>
                <a:spcPts val="800"/>
              </a:spcBef>
              <a:spcAft>
                <a:spcPts val="0"/>
              </a:spcAft>
              <a:buClr>
                <a:schemeClr val="lt1"/>
              </a:buClr>
              <a:buSzPts val="1000"/>
              <a:buFont typeface="DM Sans"/>
              <a:buChar char="■"/>
              <a:defRPr sz="1000"/>
            </a:lvl3pPr>
            <a:lvl4pPr marL="1828800" lvl="3" indent="-292100">
              <a:spcBef>
                <a:spcPts val="800"/>
              </a:spcBef>
              <a:spcAft>
                <a:spcPts val="0"/>
              </a:spcAft>
              <a:buClr>
                <a:schemeClr val="lt1"/>
              </a:buClr>
              <a:buSzPts val="1000"/>
              <a:buFont typeface="DM Sans"/>
              <a:buChar char="●"/>
              <a:defRPr sz="1000"/>
            </a:lvl4pPr>
            <a:lvl5pPr marL="2286000" lvl="4" indent="-292100">
              <a:spcBef>
                <a:spcPts val="800"/>
              </a:spcBef>
              <a:spcAft>
                <a:spcPts val="0"/>
              </a:spcAft>
              <a:buClr>
                <a:schemeClr val="lt1"/>
              </a:buClr>
              <a:buSzPts val="1000"/>
              <a:buFont typeface="DM Sans"/>
              <a:buChar char="○"/>
              <a:defRPr sz="1000"/>
            </a:lvl5pPr>
            <a:lvl6pPr marL="2743200" lvl="5" indent="-292100">
              <a:spcBef>
                <a:spcPts val="800"/>
              </a:spcBef>
              <a:spcAft>
                <a:spcPts val="0"/>
              </a:spcAft>
              <a:buClr>
                <a:schemeClr val="lt1"/>
              </a:buClr>
              <a:buSzPts val="1000"/>
              <a:buFont typeface="DM Sans"/>
              <a:buChar char="■"/>
              <a:defRPr sz="1000"/>
            </a:lvl6pPr>
            <a:lvl7pPr marL="3200400" lvl="6" indent="-292100">
              <a:spcBef>
                <a:spcPts val="800"/>
              </a:spcBef>
              <a:spcAft>
                <a:spcPts val="0"/>
              </a:spcAft>
              <a:buClr>
                <a:schemeClr val="lt1"/>
              </a:buClr>
              <a:buSzPts val="1000"/>
              <a:buFont typeface="DM Sans"/>
              <a:buChar char="●"/>
              <a:defRPr sz="1000"/>
            </a:lvl7pPr>
            <a:lvl8pPr marL="3657600" lvl="7" indent="-292100">
              <a:spcBef>
                <a:spcPts val="800"/>
              </a:spcBef>
              <a:spcAft>
                <a:spcPts val="0"/>
              </a:spcAft>
              <a:buClr>
                <a:schemeClr val="lt1"/>
              </a:buClr>
              <a:buSzPts val="1000"/>
              <a:buFont typeface="DM Sans"/>
              <a:buChar char="○"/>
              <a:defRPr sz="1000"/>
            </a:lvl8pPr>
            <a:lvl9pPr marL="4114800" lvl="8" indent="-292100">
              <a:spcBef>
                <a:spcPts val="800"/>
              </a:spcBef>
              <a:spcAft>
                <a:spcPts val="800"/>
              </a:spcAft>
              <a:buClr>
                <a:schemeClr val="lt1"/>
              </a:buClr>
              <a:buSzPts val="1000"/>
              <a:buFont typeface="DM Sans"/>
              <a:buChar char="■"/>
              <a:defRPr sz="1000"/>
            </a:lvl9pPr>
          </a:lstStyle>
          <a:p>
            <a:endParaRPr/>
          </a:p>
        </p:txBody>
      </p:sp>
      <p:sp>
        <p:nvSpPr>
          <p:cNvPr id="122" name="Google Shape;122;p21"/>
          <p:cNvSpPr txBox="1">
            <a:spLocks noGrp="1"/>
          </p:cNvSpPr>
          <p:nvPr>
            <p:ph type="subTitle" idx="7"/>
          </p:nvPr>
        </p:nvSpPr>
        <p:spPr>
          <a:xfrm>
            <a:off x="7130874" y="2169054"/>
            <a:ext cx="1645800" cy="45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a:endParaRPr/>
          </a:p>
        </p:txBody>
      </p:sp>
      <p:sp>
        <p:nvSpPr>
          <p:cNvPr id="123" name="Google Shape;123;p21"/>
          <p:cNvSpPr txBox="1">
            <a:spLocks noGrp="1"/>
          </p:cNvSpPr>
          <p:nvPr>
            <p:ph type="body" idx="8"/>
          </p:nvPr>
        </p:nvSpPr>
        <p:spPr>
          <a:xfrm>
            <a:off x="360525" y="2943375"/>
            <a:ext cx="1645800" cy="16080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DM Sans"/>
              <a:buChar char="●"/>
              <a:defRPr sz="1000">
                <a:solidFill>
                  <a:schemeClr val="dk1"/>
                </a:solidFill>
              </a:defRPr>
            </a:lvl1pPr>
            <a:lvl2pPr marL="914400" lvl="1" indent="-292100">
              <a:spcBef>
                <a:spcPts val="800"/>
              </a:spcBef>
              <a:spcAft>
                <a:spcPts val="0"/>
              </a:spcAft>
              <a:buClr>
                <a:schemeClr val="dk1"/>
              </a:buClr>
              <a:buSzPts val="1000"/>
              <a:buFont typeface="DM Sans"/>
              <a:buChar char="○"/>
              <a:defRPr sz="1000">
                <a:solidFill>
                  <a:schemeClr val="dk1"/>
                </a:solidFill>
              </a:defRPr>
            </a:lvl2pPr>
            <a:lvl3pPr marL="1371600" lvl="2" indent="-292100">
              <a:spcBef>
                <a:spcPts val="800"/>
              </a:spcBef>
              <a:spcAft>
                <a:spcPts val="0"/>
              </a:spcAft>
              <a:buClr>
                <a:schemeClr val="dk1"/>
              </a:buClr>
              <a:buSzPts val="1000"/>
              <a:buFont typeface="DM Sans"/>
              <a:buChar char="■"/>
              <a:defRPr sz="1000">
                <a:solidFill>
                  <a:schemeClr val="dk1"/>
                </a:solidFill>
              </a:defRPr>
            </a:lvl3pPr>
            <a:lvl4pPr marL="1828800" lvl="3" indent="-292100">
              <a:spcBef>
                <a:spcPts val="800"/>
              </a:spcBef>
              <a:spcAft>
                <a:spcPts val="0"/>
              </a:spcAft>
              <a:buClr>
                <a:schemeClr val="dk1"/>
              </a:buClr>
              <a:buSzPts val="1000"/>
              <a:buFont typeface="DM Sans"/>
              <a:buChar char="●"/>
              <a:defRPr sz="1000">
                <a:solidFill>
                  <a:schemeClr val="dk1"/>
                </a:solidFill>
              </a:defRPr>
            </a:lvl4pPr>
            <a:lvl5pPr marL="2286000" lvl="4" indent="-292100">
              <a:spcBef>
                <a:spcPts val="800"/>
              </a:spcBef>
              <a:spcAft>
                <a:spcPts val="0"/>
              </a:spcAft>
              <a:buClr>
                <a:schemeClr val="dk1"/>
              </a:buClr>
              <a:buSzPts val="1000"/>
              <a:buFont typeface="DM Sans"/>
              <a:buChar char="○"/>
              <a:defRPr sz="1000">
                <a:solidFill>
                  <a:schemeClr val="dk1"/>
                </a:solidFill>
              </a:defRPr>
            </a:lvl5pPr>
            <a:lvl6pPr marL="2743200" lvl="5" indent="-292100">
              <a:spcBef>
                <a:spcPts val="800"/>
              </a:spcBef>
              <a:spcAft>
                <a:spcPts val="0"/>
              </a:spcAft>
              <a:buClr>
                <a:schemeClr val="dk1"/>
              </a:buClr>
              <a:buSzPts val="1000"/>
              <a:buFont typeface="DM Sans"/>
              <a:buChar char="■"/>
              <a:defRPr sz="1000">
                <a:solidFill>
                  <a:schemeClr val="dk1"/>
                </a:solidFill>
              </a:defRPr>
            </a:lvl6pPr>
            <a:lvl7pPr marL="3200400" lvl="6" indent="-292100">
              <a:spcBef>
                <a:spcPts val="800"/>
              </a:spcBef>
              <a:spcAft>
                <a:spcPts val="0"/>
              </a:spcAft>
              <a:buClr>
                <a:schemeClr val="dk1"/>
              </a:buClr>
              <a:buSzPts val="1000"/>
              <a:buFont typeface="DM Sans"/>
              <a:buChar char="●"/>
              <a:defRPr sz="1000">
                <a:solidFill>
                  <a:schemeClr val="dk1"/>
                </a:solidFill>
              </a:defRPr>
            </a:lvl7pPr>
            <a:lvl8pPr marL="3657600" lvl="7" indent="-292100">
              <a:spcBef>
                <a:spcPts val="800"/>
              </a:spcBef>
              <a:spcAft>
                <a:spcPts val="0"/>
              </a:spcAft>
              <a:buClr>
                <a:schemeClr val="dk1"/>
              </a:buClr>
              <a:buSzPts val="1000"/>
              <a:buFont typeface="DM Sans"/>
              <a:buChar char="○"/>
              <a:defRPr sz="1000">
                <a:solidFill>
                  <a:schemeClr val="dk1"/>
                </a:solidFill>
              </a:defRPr>
            </a:lvl8pPr>
            <a:lvl9pPr marL="4114800" lvl="8" indent="-292100">
              <a:spcBef>
                <a:spcPts val="800"/>
              </a:spcBef>
              <a:spcAft>
                <a:spcPts val="800"/>
              </a:spcAft>
              <a:buClr>
                <a:schemeClr val="dk1"/>
              </a:buClr>
              <a:buSzPts val="1000"/>
              <a:buFont typeface="DM Sans"/>
              <a:buChar char="■"/>
              <a:defRPr sz="1000">
                <a:solidFill>
                  <a:schemeClr val="dk1"/>
                </a:solidFill>
              </a:defRPr>
            </a:lvl9pPr>
          </a:lstStyle>
          <a:p>
            <a:endParaRPr/>
          </a:p>
        </p:txBody>
      </p:sp>
      <p:sp>
        <p:nvSpPr>
          <p:cNvPr id="124" name="Google Shape;124;p21"/>
          <p:cNvSpPr txBox="1">
            <a:spLocks noGrp="1"/>
          </p:cNvSpPr>
          <p:nvPr>
            <p:ph type="subTitle" idx="9"/>
          </p:nvPr>
        </p:nvSpPr>
        <p:spPr>
          <a:xfrm>
            <a:off x="360533" y="2169054"/>
            <a:ext cx="1645800" cy="4527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a:endParaRPr/>
          </a:p>
        </p:txBody>
      </p:sp>
      <p:sp>
        <p:nvSpPr>
          <p:cNvPr id="125" name="Google Shape;125;p21"/>
          <p:cNvSpPr txBox="1">
            <a:spLocks noGrp="1"/>
          </p:cNvSpPr>
          <p:nvPr>
            <p:ph type="subTitle" idx="13"/>
          </p:nvPr>
        </p:nvSpPr>
        <p:spPr>
          <a:xfrm>
            <a:off x="2490450" y="732775"/>
            <a:ext cx="4163100" cy="138600"/>
          </a:xfrm>
          <a:prstGeom prst="rect">
            <a:avLst/>
          </a:prstGeom>
        </p:spPr>
        <p:txBody>
          <a:bodyPr spcFirstLastPara="1" wrap="square" lIns="0" tIns="0" rIns="0" bIns="0" anchor="b" anchorCtr="0">
            <a:spAutoFit/>
          </a:bodyPr>
          <a:lstStyle>
            <a:lvl1pPr lvl="0" algn="ctr">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9pPr>
          </a:lstStyle>
          <a:p>
            <a:endParaRPr/>
          </a:p>
        </p:txBody>
      </p:sp>
      <p:sp>
        <p:nvSpPr>
          <p:cNvPr id="126" name="Google Shape;126;p21"/>
          <p:cNvSpPr txBox="1">
            <a:spLocks noGrp="1"/>
          </p:cNvSpPr>
          <p:nvPr>
            <p:ph type="title"/>
          </p:nvPr>
        </p:nvSpPr>
        <p:spPr>
          <a:xfrm>
            <a:off x="1938175" y="988550"/>
            <a:ext cx="5267700" cy="587700"/>
          </a:xfrm>
          <a:prstGeom prst="rect">
            <a:avLst/>
          </a:prstGeom>
        </p:spPr>
        <p:txBody>
          <a:bodyPr spcFirstLastPara="1" wrap="square" lIns="0" tIns="0" rIns="0" bIns="0" anchor="t" anchorCtr="0">
            <a:noAutofit/>
          </a:bodyPr>
          <a:lstStyle>
            <a:lvl1pPr lvl="0" algn="ctr">
              <a:spcBef>
                <a:spcPts val="0"/>
              </a:spcBef>
              <a:spcAft>
                <a:spcPts val="0"/>
              </a:spcAft>
              <a:buNone/>
              <a:defRPr sz="2200">
                <a:solidFill>
                  <a:schemeClr val="dk1"/>
                </a:solidFill>
              </a:defRPr>
            </a:lvl1pPr>
            <a:lvl2pPr lvl="1" algn="ctr">
              <a:spcBef>
                <a:spcPts val="0"/>
              </a:spcBef>
              <a:spcAft>
                <a:spcPts val="0"/>
              </a:spcAft>
              <a:buNone/>
              <a:defRPr sz="2200">
                <a:solidFill>
                  <a:schemeClr val="dk1"/>
                </a:solidFill>
              </a:defRPr>
            </a:lvl2pPr>
            <a:lvl3pPr lvl="2" algn="ctr">
              <a:spcBef>
                <a:spcPts val="0"/>
              </a:spcBef>
              <a:spcAft>
                <a:spcPts val="0"/>
              </a:spcAft>
              <a:buNone/>
              <a:defRPr sz="2200">
                <a:solidFill>
                  <a:schemeClr val="dk1"/>
                </a:solidFill>
              </a:defRPr>
            </a:lvl3pPr>
            <a:lvl4pPr lvl="3" algn="ctr">
              <a:spcBef>
                <a:spcPts val="0"/>
              </a:spcBef>
              <a:spcAft>
                <a:spcPts val="0"/>
              </a:spcAft>
              <a:buNone/>
              <a:defRPr sz="2200">
                <a:solidFill>
                  <a:schemeClr val="dk1"/>
                </a:solidFill>
              </a:defRPr>
            </a:lvl4pPr>
            <a:lvl5pPr lvl="4" algn="ctr">
              <a:spcBef>
                <a:spcPts val="0"/>
              </a:spcBef>
              <a:spcAft>
                <a:spcPts val="0"/>
              </a:spcAft>
              <a:buNone/>
              <a:defRPr sz="2200">
                <a:solidFill>
                  <a:schemeClr val="dk1"/>
                </a:solidFill>
              </a:defRPr>
            </a:lvl5pPr>
            <a:lvl6pPr lvl="5" algn="ctr">
              <a:spcBef>
                <a:spcPts val="0"/>
              </a:spcBef>
              <a:spcAft>
                <a:spcPts val="0"/>
              </a:spcAft>
              <a:buNone/>
              <a:defRPr sz="2200">
                <a:solidFill>
                  <a:schemeClr val="dk1"/>
                </a:solidFill>
              </a:defRPr>
            </a:lvl6pPr>
            <a:lvl7pPr lvl="6" algn="ctr">
              <a:spcBef>
                <a:spcPts val="0"/>
              </a:spcBef>
              <a:spcAft>
                <a:spcPts val="0"/>
              </a:spcAft>
              <a:buNone/>
              <a:defRPr sz="2200">
                <a:solidFill>
                  <a:schemeClr val="dk1"/>
                </a:solidFill>
              </a:defRPr>
            </a:lvl7pPr>
            <a:lvl8pPr lvl="7" algn="ctr">
              <a:spcBef>
                <a:spcPts val="0"/>
              </a:spcBef>
              <a:spcAft>
                <a:spcPts val="0"/>
              </a:spcAft>
              <a:buNone/>
              <a:defRPr sz="2200">
                <a:solidFill>
                  <a:schemeClr val="dk1"/>
                </a:solidFill>
              </a:defRPr>
            </a:lvl8pPr>
            <a:lvl9pPr lvl="8" algn="ctr">
              <a:spcBef>
                <a:spcPts val="0"/>
              </a:spcBef>
              <a:spcAft>
                <a:spcPts val="0"/>
              </a:spcAft>
              <a:buNone/>
              <a:defRPr sz="2200">
                <a:solidFill>
                  <a:schemeClr val="dk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ive big ideas">
  <p:cSld name="BLANK_1_1_1_1_1_1_1_1_1_1_1_1_1_1_1_3">
    <p:bg>
      <p:bgPr>
        <a:solidFill>
          <a:schemeClr val="accent2"/>
        </a:solidFill>
        <a:effectLst/>
      </p:bgPr>
    </p:bg>
    <p:spTree>
      <p:nvGrpSpPr>
        <p:cNvPr id="1" name="Shape 127"/>
        <p:cNvGrpSpPr/>
        <p:nvPr/>
      </p:nvGrpSpPr>
      <p:grpSpPr>
        <a:xfrm>
          <a:off x="0" y="0"/>
          <a:ext cx="0" cy="0"/>
          <a:chOff x="0" y="0"/>
          <a:chExt cx="0" cy="0"/>
        </a:xfrm>
      </p:grpSpPr>
      <p:sp>
        <p:nvSpPr>
          <p:cNvPr id="128" name="Google Shape;128;p22"/>
          <p:cNvSpPr txBox="1">
            <a:spLocks noGrp="1"/>
          </p:cNvSpPr>
          <p:nvPr>
            <p:ph type="sldNum" idx="12"/>
          </p:nvPr>
        </p:nvSpPr>
        <p:spPr>
          <a:xfrm>
            <a:off x="8227975" y="217725"/>
            <a:ext cx="548700" cy="234000"/>
          </a:xfrm>
          <a:prstGeom prst="rect">
            <a:avLst/>
          </a:prstGeom>
          <a:noFill/>
          <a:ln>
            <a:noFill/>
          </a:ln>
        </p:spPr>
        <p:txBody>
          <a:bodyPr spcFirstLastPara="1" wrap="square" lIns="0" tIns="91425" rIns="0" bIns="91425" anchor="ctr" anchorCtr="0">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129" name="Google Shape;129;p22"/>
          <p:cNvSpPr txBox="1">
            <a:spLocks noGrp="1"/>
          </p:cNvSpPr>
          <p:nvPr>
            <p:ph type="subTitle" idx="1"/>
          </p:nvPr>
        </p:nvSpPr>
        <p:spPr>
          <a:xfrm>
            <a:off x="361975" y="217725"/>
            <a:ext cx="4163100" cy="237600"/>
          </a:xfrm>
          <a:prstGeom prst="rect">
            <a:avLst/>
          </a:prstGeom>
        </p:spPr>
        <p:txBody>
          <a:bodyPr spcFirstLastPara="1" wrap="square" lIns="0" tIns="0" rIns="0" bIns="0" anchor="ctr" anchorCtr="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22"/>
          <p:cNvSpPr txBox="1">
            <a:spLocks noGrp="1"/>
          </p:cNvSpPr>
          <p:nvPr>
            <p:ph type="body" idx="2"/>
          </p:nvPr>
        </p:nvSpPr>
        <p:spPr>
          <a:xfrm>
            <a:off x="361975" y="3231275"/>
            <a:ext cx="1457400" cy="1077600"/>
          </a:xfrm>
          <a:prstGeom prst="rect">
            <a:avLst/>
          </a:prstGeom>
        </p:spPr>
        <p:txBody>
          <a:bodyPr spcFirstLastPara="1" wrap="square" lIns="0" tIns="0" rIns="0" bIns="0" anchor="t" anchorCtr="0">
            <a:noAutofit/>
          </a:bodyPr>
          <a:lstStyle>
            <a:lvl1pPr marL="457200" lvl="0" indent="-292100">
              <a:lnSpc>
                <a:spcPct val="100000"/>
              </a:lnSpc>
              <a:spcBef>
                <a:spcPts val="0"/>
              </a:spcBef>
              <a:spcAft>
                <a:spcPts val="0"/>
              </a:spcAft>
              <a:buSzPts val="1000"/>
              <a:buFont typeface="DM Sans Light"/>
              <a:buChar char="●"/>
              <a:defRPr sz="1000">
                <a:latin typeface="DM Sans Light"/>
                <a:ea typeface="DM Sans Light"/>
                <a:cs typeface="DM Sans Light"/>
                <a:sym typeface="DM Sans Light"/>
              </a:defRPr>
            </a:lvl1pPr>
            <a:lvl2pPr marL="914400" lvl="1" indent="-2921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2pPr>
            <a:lvl3pPr marL="1371600" lvl="2" indent="-2921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3pPr>
            <a:lvl4pPr marL="1828800" lvl="3" indent="-2921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4pPr>
            <a:lvl5pPr marL="2286000" lvl="4" indent="-2921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5pPr>
            <a:lvl6pPr marL="2743200" lvl="5" indent="-2921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6pPr>
            <a:lvl7pPr marL="3200400" lvl="6" indent="-2921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7pPr>
            <a:lvl8pPr marL="3657600" lvl="7" indent="-2921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8pPr>
            <a:lvl9pPr marL="4114800" lvl="8" indent="-292100">
              <a:lnSpc>
                <a:spcPct val="100000"/>
              </a:lnSpc>
              <a:spcBef>
                <a:spcPts val="800"/>
              </a:spcBef>
              <a:spcAft>
                <a:spcPts val="800"/>
              </a:spcAft>
              <a:buSzPts val="1000"/>
              <a:buFont typeface="DM Sans Light"/>
              <a:buChar char="■"/>
              <a:defRPr sz="1000">
                <a:latin typeface="DM Sans Light"/>
                <a:ea typeface="DM Sans Light"/>
                <a:cs typeface="DM Sans Light"/>
                <a:sym typeface="DM Sans Light"/>
              </a:defRPr>
            </a:lvl9pPr>
          </a:lstStyle>
          <a:p>
            <a:endParaRPr/>
          </a:p>
        </p:txBody>
      </p:sp>
      <p:sp>
        <p:nvSpPr>
          <p:cNvPr id="131" name="Google Shape;131;p22"/>
          <p:cNvSpPr txBox="1">
            <a:spLocks noGrp="1"/>
          </p:cNvSpPr>
          <p:nvPr>
            <p:ph type="subTitle" idx="3"/>
          </p:nvPr>
        </p:nvSpPr>
        <p:spPr>
          <a:xfrm>
            <a:off x="361975" y="2556804"/>
            <a:ext cx="1457400" cy="45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132" name="Google Shape;132;p22"/>
          <p:cNvSpPr txBox="1">
            <a:spLocks noGrp="1"/>
          </p:cNvSpPr>
          <p:nvPr>
            <p:ph type="subTitle" idx="4"/>
          </p:nvPr>
        </p:nvSpPr>
        <p:spPr>
          <a:xfrm>
            <a:off x="2490450" y="732775"/>
            <a:ext cx="4163100" cy="138600"/>
          </a:xfrm>
          <a:prstGeom prst="rect">
            <a:avLst/>
          </a:prstGeom>
        </p:spPr>
        <p:txBody>
          <a:bodyPr spcFirstLastPara="1" wrap="square" lIns="0" tIns="0" rIns="0" bIns="0" anchor="b" anchorCtr="0">
            <a:spAutoFit/>
          </a:bodyPr>
          <a:lstStyle>
            <a:lvl1pPr lvl="0" algn="ctr">
              <a:spcBef>
                <a:spcPts val="0"/>
              </a:spcBef>
              <a:spcAft>
                <a:spcPts val="0"/>
              </a:spcAft>
              <a:buSzPts val="1000"/>
              <a:buFont typeface="DM Sans Light"/>
              <a:buNone/>
              <a:defRPr sz="1000">
                <a:latin typeface="DM Sans Light"/>
                <a:ea typeface="DM Sans Light"/>
                <a:cs typeface="DM Sans Light"/>
                <a:sym typeface="DM Sans Light"/>
              </a:defRPr>
            </a:lvl1pPr>
            <a:lvl2pPr lvl="1" algn="ctr">
              <a:spcBef>
                <a:spcPts val="0"/>
              </a:spcBef>
              <a:spcAft>
                <a:spcPts val="0"/>
              </a:spcAft>
              <a:buSzPts val="1400"/>
              <a:buFont typeface="DM Sans Light"/>
              <a:buNone/>
              <a:defRPr>
                <a:latin typeface="DM Sans Light"/>
                <a:ea typeface="DM Sans Light"/>
                <a:cs typeface="DM Sans Light"/>
                <a:sym typeface="DM Sans Light"/>
              </a:defRPr>
            </a:lvl2pPr>
            <a:lvl3pPr lvl="2" algn="ctr">
              <a:spcBef>
                <a:spcPts val="0"/>
              </a:spcBef>
              <a:spcAft>
                <a:spcPts val="0"/>
              </a:spcAft>
              <a:buSzPts val="1400"/>
              <a:buFont typeface="DM Sans Light"/>
              <a:buNone/>
              <a:defRPr>
                <a:latin typeface="DM Sans Light"/>
                <a:ea typeface="DM Sans Light"/>
                <a:cs typeface="DM Sans Light"/>
                <a:sym typeface="DM Sans Light"/>
              </a:defRPr>
            </a:lvl3pPr>
            <a:lvl4pPr lvl="3" algn="ctr">
              <a:spcBef>
                <a:spcPts val="0"/>
              </a:spcBef>
              <a:spcAft>
                <a:spcPts val="0"/>
              </a:spcAft>
              <a:buSzPts val="1400"/>
              <a:buFont typeface="DM Sans Light"/>
              <a:buNone/>
              <a:defRPr>
                <a:latin typeface="DM Sans Light"/>
                <a:ea typeface="DM Sans Light"/>
                <a:cs typeface="DM Sans Light"/>
                <a:sym typeface="DM Sans Light"/>
              </a:defRPr>
            </a:lvl4pPr>
            <a:lvl5pPr lvl="4" algn="ctr">
              <a:spcBef>
                <a:spcPts val="0"/>
              </a:spcBef>
              <a:spcAft>
                <a:spcPts val="0"/>
              </a:spcAft>
              <a:buSzPts val="1400"/>
              <a:buFont typeface="DM Sans Light"/>
              <a:buNone/>
              <a:defRPr>
                <a:latin typeface="DM Sans Light"/>
                <a:ea typeface="DM Sans Light"/>
                <a:cs typeface="DM Sans Light"/>
                <a:sym typeface="DM Sans Light"/>
              </a:defRPr>
            </a:lvl5pPr>
            <a:lvl6pPr lvl="5" algn="ctr">
              <a:spcBef>
                <a:spcPts val="0"/>
              </a:spcBef>
              <a:spcAft>
                <a:spcPts val="0"/>
              </a:spcAft>
              <a:buSzPts val="1400"/>
              <a:buFont typeface="DM Sans Light"/>
              <a:buNone/>
              <a:defRPr>
                <a:latin typeface="DM Sans Light"/>
                <a:ea typeface="DM Sans Light"/>
                <a:cs typeface="DM Sans Light"/>
                <a:sym typeface="DM Sans Light"/>
              </a:defRPr>
            </a:lvl6pPr>
            <a:lvl7pPr lvl="6" algn="ctr">
              <a:spcBef>
                <a:spcPts val="0"/>
              </a:spcBef>
              <a:spcAft>
                <a:spcPts val="0"/>
              </a:spcAft>
              <a:buSzPts val="1400"/>
              <a:buFont typeface="DM Sans Light"/>
              <a:buNone/>
              <a:defRPr>
                <a:latin typeface="DM Sans Light"/>
                <a:ea typeface="DM Sans Light"/>
                <a:cs typeface="DM Sans Light"/>
                <a:sym typeface="DM Sans Light"/>
              </a:defRPr>
            </a:lvl7pPr>
            <a:lvl8pPr lvl="7" algn="ctr">
              <a:spcBef>
                <a:spcPts val="0"/>
              </a:spcBef>
              <a:spcAft>
                <a:spcPts val="0"/>
              </a:spcAft>
              <a:buSzPts val="1400"/>
              <a:buFont typeface="DM Sans Light"/>
              <a:buNone/>
              <a:defRPr>
                <a:latin typeface="DM Sans Light"/>
                <a:ea typeface="DM Sans Light"/>
                <a:cs typeface="DM Sans Light"/>
                <a:sym typeface="DM Sans Light"/>
              </a:defRPr>
            </a:lvl8pPr>
            <a:lvl9pPr lvl="8" algn="ctr">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133" name="Google Shape;133;p22"/>
          <p:cNvSpPr txBox="1">
            <a:spLocks noGrp="1"/>
          </p:cNvSpPr>
          <p:nvPr>
            <p:ph type="title"/>
          </p:nvPr>
        </p:nvSpPr>
        <p:spPr>
          <a:xfrm>
            <a:off x="1938175" y="988550"/>
            <a:ext cx="5267700" cy="587700"/>
          </a:xfrm>
          <a:prstGeom prst="rect">
            <a:avLst/>
          </a:prstGeom>
        </p:spPr>
        <p:txBody>
          <a:bodyPr spcFirstLastPara="1" wrap="square" lIns="0" tIns="0" rIns="0" bIns="0" anchor="t" anchorCtr="0">
            <a:noAutofit/>
          </a:bodyPr>
          <a:lstStyle>
            <a:lvl1pPr lvl="0" algn="ctr">
              <a:spcBef>
                <a:spcPts val="0"/>
              </a:spcBef>
              <a:spcAft>
                <a:spcPts val="0"/>
              </a:spcAft>
              <a:buNone/>
              <a:defRPr sz="2200"/>
            </a:lvl1pPr>
            <a:lvl2pPr lvl="1" algn="ctr">
              <a:spcBef>
                <a:spcPts val="0"/>
              </a:spcBef>
              <a:spcAft>
                <a:spcPts val="0"/>
              </a:spcAft>
              <a:buNone/>
              <a:defRPr sz="2200"/>
            </a:lvl2pPr>
            <a:lvl3pPr lvl="2" algn="ctr">
              <a:spcBef>
                <a:spcPts val="0"/>
              </a:spcBef>
              <a:spcAft>
                <a:spcPts val="0"/>
              </a:spcAft>
              <a:buNone/>
              <a:defRPr sz="2200"/>
            </a:lvl3pPr>
            <a:lvl4pPr lvl="3" algn="ctr">
              <a:spcBef>
                <a:spcPts val="0"/>
              </a:spcBef>
              <a:spcAft>
                <a:spcPts val="0"/>
              </a:spcAft>
              <a:buNone/>
              <a:defRPr sz="2200"/>
            </a:lvl4pPr>
            <a:lvl5pPr lvl="4" algn="ctr">
              <a:spcBef>
                <a:spcPts val="0"/>
              </a:spcBef>
              <a:spcAft>
                <a:spcPts val="0"/>
              </a:spcAft>
              <a:buNone/>
              <a:defRPr sz="2200"/>
            </a:lvl5pPr>
            <a:lvl6pPr lvl="5" algn="ctr">
              <a:spcBef>
                <a:spcPts val="0"/>
              </a:spcBef>
              <a:spcAft>
                <a:spcPts val="0"/>
              </a:spcAft>
              <a:buNone/>
              <a:defRPr sz="2200"/>
            </a:lvl6pPr>
            <a:lvl7pPr lvl="6" algn="ctr">
              <a:spcBef>
                <a:spcPts val="0"/>
              </a:spcBef>
              <a:spcAft>
                <a:spcPts val="0"/>
              </a:spcAft>
              <a:buNone/>
              <a:defRPr sz="2200"/>
            </a:lvl7pPr>
            <a:lvl8pPr lvl="7" algn="ctr">
              <a:spcBef>
                <a:spcPts val="0"/>
              </a:spcBef>
              <a:spcAft>
                <a:spcPts val="0"/>
              </a:spcAft>
              <a:buNone/>
              <a:defRPr sz="2200"/>
            </a:lvl8pPr>
            <a:lvl9pPr lvl="8" algn="ctr">
              <a:spcBef>
                <a:spcPts val="0"/>
              </a:spcBef>
              <a:spcAft>
                <a:spcPts val="0"/>
              </a:spcAft>
              <a:buNone/>
              <a:defRPr sz="2200"/>
            </a:lvl9pPr>
          </a:lstStyle>
          <a:p>
            <a:endParaRPr/>
          </a:p>
        </p:txBody>
      </p:sp>
      <p:sp>
        <p:nvSpPr>
          <p:cNvPr id="134" name="Google Shape;134;p22"/>
          <p:cNvSpPr txBox="1">
            <a:spLocks noGrp="1"/>
          </p:cNvSpPr>
          <p:nvPr>
            <p:ph type="subTitle" idx="5"/>
          </p:nvPr>
        </p:nvSpPr>
        <p:spPr>
          <a:xfrm>
            <a:off x="7319275" y="2556804"/>
            <a:ext cx="1457400" cy="45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135" name="Google Shape;135;p22"/>
          <p:cNvSpPr txBox="1">
            <a:spLocks noGrp="1"/>
          </p:cNvSpPr>
          <p:nvPr>
            <p:ph type="body" idx="6"/>
          </p:nvPr>
        </p:nvSpPr>
        <p:spPr>
          <a:xfrm>
            <a:off x="2101300" y="3231275"/>
            <a:ext cx="1457400" cy="10776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136" name="Google Shape;136;p22"/>
          <p:cNvSpPr txBox="1">
            <a:spLocks noGrp="1"/>
          </p:cNvSpPr>
          <p:nvPr>
            <p:ph type="body" idx="7"/>
          </p:nvPr>
        </p:nvSpPr>
        <p:spPr>
          <a:xfrm>
            <a:off x="3840625" y="3231275"/>
            <a:ext cx="1457400" cy="10776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137" name="Google Shape;137;p22"/>
          <p:cNvSpPr txBox="1">
            <a:spLocks noGrp="1"/>
          </p:cNvSpPr>
          <p:nvPr>
            <p:ph type="body" idx="8"/>
          </p:nvPr>
        </p:nvSpPr>
        <p:spPr>
          <a:xfrm>
            <a:off x="5579950" y="3231275"/>
            <a:ext cx="1457400" cy="10776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
        <p:nvSpPr>
          <p:cNvPr id="138" name="Google Shape;138;p22"/>
          <p:cNvSpPr txBox="1">
            <a:spLocks noGrp="1"/>
          </p:cNvSpPr>
          <p:nvPr>
            <p:ph type="subTitle" idx="9"/>
          </p:nvPr>
        </p:nvSpPr>
        <p:spPr>
          <a:xfrm>
            <a:off x="2101300" y="2556804"/>
            <a:ext cx="1457400" cy="45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139" name="Google Shape;139;p22"/>
          <p:cNvSpPr txBox="1">
            <a:spLocks noGrp="1"/>
          </p:cNvSpPr>
          <p:nvPr>
            <p:ph type="subTitle" idx="13"/>
          </p:nvPr>
        </p:nvSpPr>
        <p:spPr>
          <a:xfrm>
            <a:off x="3840625" y="2556804"/>
            <a:ext cx="1457400" cy="45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140" name="Google Shape;140;p22"/>
          <p:cNvSpPr txBox="1">
            <a:spLocks noGrp="1"/>
          </p:cNvSpPr>
          <p:nvPr>
            <p:ph type="subTitle" idx="14"/>
          </p:nvPr>
        </p:nvSpPr>
        <p:spPr>
          <a:xfrm>
            <a:off x="5579950" y="2556804"/>
            <a:ext cx="1457400" cy="452700"/>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a:endParaRPr/>
          </a:p>
        </p:txBody>
      </p:sp>
      <p:sp>
        <p:nvSpPr>
          <p:cNvPr id="141" name="Google Shape;141;p22"/>
          <p:cNvSpPr txBox="1">
            <a:spLocks noGrp="1"/>
          </p:cNvSpPr>
          <p:nvPr>
            <p:ph type="body" idx="15"/>
          </p:nvPr>
        </p:nvSpPr>
        <p:spPr>
          <a:xfrm>
            <a:off x="7319275" y="3231275"/>
            <a:ext cx="1457400" cy="10776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marL="914400" lvl="1"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marL="1371600" lvl="2"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marL="1828800" lvl="3"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marL="2286000" lvl="4"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marL="2743200" lvl="5"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marL="3200400" lvl="6"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marL="3657600" lvl="7" indent="-2921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marL="4114800" lvl="8" indent="-2921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361850" y="2004025"/>
            <a:ext cx="5627400" cy="2547300"/>
          </a:xfrm>
          <a:prstGeom prst="rect">
            <a:avLst/>
          </a:prstGeom>
          <a:noFill/>
          <a:ln>
            <a:noFill/>
          </a:ln>
        </p:spPr>
        <p:txBody>
          <a:bodyPr spcFirstLastPara="1" wrap="square" lIns="91425" tIns="91425" rIns="91425" bIns="91425" anchor="t" anchorCtr="0">
            <a:spAutoFit/>
          </a:bodyPr>
          <a:lstStyle>
            <a:lvl1pPr marL="457200" lvl="0" indent="-304800">
              <a:lnSpc>
                <a:spcPct val="115000"/>
              </a:lnSpc>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1pPr>
            <a:lvl2pPr marL="914400" lvl="1" indent="-304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2pPr>
            <a:lvl3pPr marL="1371600" lvl="2" indent="-304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3pPr>
            <a:lvl4pPr marL="1828800" lvl="3" indent="-304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4pPr>
            <a:lvl5pPr marL="2286000" lvl="4" indent="-304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5pPr>
            <a:lvl6pPr marL="2743200" lvl="5" indent="-304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6pPr>
            <a:lvl7pPr marL="3200400" lvl="6" indent="-304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7pPr>
            <a:lvl8pPr marL="3657600" lvl="7" indent="-304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8pPr>
            <a:lvl9pPr marL="4114800" lvl="8" indent="-304800">
              <a:lnSpc>
                <a:spcPct val="115000"/>
              </a:lnSpc>
              <a:spcBef>
                <a:spcPts val="800"/>
              </a:spcBef>
              <a:spcAft>
                <a:spcPts val="800"/>
              </a:spcAft>
              <a:buClr>
                <a:schemeClr val="lt1"/>
              </a:buClr>
              <a:buSzPts val="1200"/>
              <a:buFont typeface="DM Sans"/>
              <a:buChar char="■"/>
              <a:defRPr sz="1200">
                <a:solidFill>
                  <a:schemeClr val="lt1"/>
                </a:solidFill>
                <a:latin typeface="DM Sans"/>
                <a:ea typeface="DM Sans"/>
                <a:cs typeface="DM Sans"/>
                <a:sym typeface="DM Sans"/>
              </a:defRPr>
            </a:lvl9pPr>
          </a:lstStyle>
          <a:p>
            <a:endParaRPr/>
          </a:p>
        </p:txBody>
      </p:sp>
      <p:sp>
        <p:nvSpPr>
          <p:cNvPr id="52" name="Google Shape;52;p13"/>
          <p:cNvSpPr txBox="1">
            <a:spLocks noGrp="1"/>
          </p:cNvSpPr>
          <p:nvPr>
            <p:ph type="title"/>
          </p:nvPr>
        </p:nvSpPr>
        <p:spPr>
          <a:xfrm>
            <a:off x="438150" y="524575"/>
            <a:ext cx="5433000" cy="90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Newsreader"/>
              <a:buNone/>
              <a:defRPr sz="3000">
                <a:solidFill>
                  <a:schemeClr val="lt1"/>
                </a:solidFill>
                <a:latin typeface="Newsreader"/>
                <a:ea typeface="Newsreader"/>
                <a:cs typeface="Newsreader"/>
                <a:sym typeface="Newsread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3"/>
          <p:cNvSpPr txBox="1">
            <a:spLocks noGrp="1"/>
          </p:cNvSpPr>
          <p:nvPr>
            <p:ph type="body" idx="2"/>
          </p:nvPr>
        </p:nvSpPr>
        <p:spPr>
          <a:xfrm>
            <a:off x="4700200" y="1614100"/>
            <a:ext cx="3756600" cy="25473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1pPr>
            <a:lvl2pPr marL="914400" lvl="1"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2pPr>
            <a:lvl3pPr marL="1371600" lvl="2"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3pPr>
            <a:lvl4pPr marL="1828800" lvl="3"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4pPr>
            <a:lvl5pPr marL="2286000" lvl="4"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5pPr>
            <a:lvl6pPr marL="2743200" lvl="5"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6pPr>
            <a:lvl7pPr marL="3200400" lvl="6"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7pPr>
            <a:lvl8pPr marL="3657600" lvl="7"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8pPr>
            <a:lvl9pPr marL="4114800" lvl="8" indent="-30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529">
          <p15:clr>
            <a:srgbClr val="E46962"/>
          </p15:clr>
        </p15:guide>
        <p15:guide id="2" orient="horz" pos="233">
          <p15:clr>
            <a:srgbClr val="E46962"/>
          </p15:clr>
        </p15:guide>
        <p15:guide id="3" orient="horz" pos="3011">
          <p15:clr>
            <a:srgbClr val="E46962"/>
          </p15:clr>
        </p15:guide>
        <p15:guide id="4" pos="2850">
          <p15:clr>
            <a:srgbClr val="E46962"/>
          </p15:clr>
        </p15:guide>
        <p15:guide id="5" pos="2910">
          <p15:clr>
            <a:srgbClr val="E46962"/>
          </p15:clr>
        </p15:guide>
        <p15:guide id="6" pos="1468">
          <p15:clr>
            <a:srgbClr val="E46962"/>
          </p15:clr>
        </p15:guide>
        <p15:guide id="7" pos="1527">
          <p15:clr>
            <a:srgbClr val="E46962"/>
          </p15:clr>
        </p15:guide>
        <p15:guide id="8" pos="4226">
          <p15:clr>
            <a:srgbClr val="E46962"/>
          </p15:clr>
        </p15:guide>
        <p15:guide id="9" pos="4285">
          <p15:clr>
            <a:srgbClr val="E46962"/>
          </p15:clr>
        </p15:guide>
        <p15:guide id="10" pos="3773">
          <p15:clr>
            <a:srgbClr val="E46962"/>
          </p15:clr>
        </p15:guide>
        <p15:guide id="11" pos="3830">
          <p15:clr>
            <a:srgbClr val="E46962"/>
          </p15:clr>
        </p15:guide>
        <p15:guide id="12" pos="1930">
          <p15:clr>
            <a:srgbClr val="E46962"/>
          </p15:clr>
        </p15:guide>
        <p15:guide id="13" pos="1987">
          <p15:clr>
            <a:srgbClr val="E46962"/>
          </p15:clr>
        </p15:guide>
        <p15:guide id="14" orient="horz" pos="2867">
          <p15:clr>
            <a:srgbClr val="E46962"/>
          </p15:clr>
        </p15:guide>
        <p15:guide id="15" orient="horz" pos="1135">
          <p15:clr>
            <a:srgbClr val="E46962"/>
          </p15:clr>
        </p15:guide>
        <p15:guide id="16" orient="horz" pos="1194">
          <p15:clr>
            <a:srgbClr val="E46962"/>
          </p15:clr>
        </p15:guide>
        <p15:guide id="17" orient="horz" pos="2043">
          <p15:clr>
            <a:srgbClr val="E46962"/>
          </p15:clr>
        </p15:guide>
        <p15:guide id="18" orient="horz" pos="2103">
          <p15:clr>
            <a:srgbClr val="E46962"/>
          </p15:clr>
        </p15:guide>
        <p15:guide id="19" pos="228">
          <p15:clr>
            <a:srgbClr val="E46962"/>
          </p15:clr>
        </p15:guide>
        <p15:guide id="20" orient="horz" pos="672">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New_Hampshire" TargetMode="External"/><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wikitravel.org/de/Wisconsi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hyperlink" Target="https://en.wikipedia.org/wiki/North_Carolina"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3.xml"/><Relationship Id="rId4" Type="http://schemas.openxmlformats.org/officeDocument/2006/relationships/hyperlink" Target="https://en.wikipedia.org/wiki/Cornwall,_New_York"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38.bin"/><Relationship Id="rId2" Type="http://schemas.openxmlformats.org/officeDocument/2006/relationships/notesSlide" Target="../notesSlides/notesSlide31.xml"/><Relationship Id="rId1" Type="http://schemas.openxmlformats.org/officeDocument/2006/relationships/slideLayout" Target="../slideLayouts/slideLayout43.xml"/><Relationship Id="rId6" Type="http://schemas.openxmlformats.org/officeDocument/2006/relationships/hyperlink" Target="https://www.newsfromthestates.com/article/experts-say-white-house-post-could-harm-case-against-minnesota-activist-nekima-levy" TargetMode="External"/><Relationship Id="rId5" Type="http://schemas.openxmlformats.org/officeDocument/2006/relationships/image" Target="../media/image39.png"/><Relationship Id="rId4" Type="http://schemas.openxmlformats.org/officeDocument/2006/relationships/hyperlink" Target="https://www.facebook.com/groups/minnesotass/permalink/87515568207364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43.xml"/><Relationship Id="rId4" Type="http://schemas.openxmlformats.org/officeDocument/2006/relationships/hyperlink" Target="https://hu.wikipedia.org/wiki/Daytona_Beach"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7"/>
          <p:cNvSpPr txBox="1">
            <a:spLocks noGrp="1"/>
          </p:cNvSpPr>
          <p:nvPr>
            <p:ph type="title"/>
          </p:nvPr>
        </p:nvSpPr>
        <p:spPr>
          <a:xfrm>
            <a:off x="561917" y="504226"/>
            <a:ext cx="3860100" cy="121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PFAS and Decentralized Wastewater Treatment</a:t>
            </a:r>
            <a:endParaRPr dirty="0"/>
          </a:p>
        </p:txBody>
      </p:sp>
      <p:sp>
        <p:nvSpPr>
          <p:cNvPr id="514" name="Google Shape;514;p67"/>
          <p:cNvSpPr txBox="1">
            <a:spLocks noGrp="1"/>
          </p:cNvSpPr>
          <p:nvPr>
            <p:ph type="subTitle" idx="1"/>
          </p:nvPr>
        </p:nvSpPr>
        <p:spPr>
          <a:xfrm>
            <a:off x="2323750" y="4228051"/>
            <a:ext cx="4724560" cy="7942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Dr. Sara Heger</a:t>
            </a:r>
          </a:p>
          <a:p>
            <a:pPr marL="0" lvl="0" indent="0" algn="ctr" rtl="0">
              <a:spcBef>
                <a:spcPts val="0"/>
              </a:spcBef>
              <a:spcAft>
                <a:spcPts val="0"/>
              </a:spcAft>
              <a:buNone/>
            </a:pPr>
            <a:r>
              <a:rPr lang="en-US" sz="2000" dirty="0"/>
              <a:t>sfheger@gmail.com</a:t>
            </a:r>
            <a:endParaRPr sz="2000" dirty="0"/>
          </a:p>
        </p:txBody>
      </p:sp>
      <p:sp>
        <p:nvSpPr>
          <p:cNvPr id="515" name="Google Shape;515;p67"/>
          <p:cNvSpPr txBox="1">
            <a:spLocks noGrp="1"/>
          </p:cNvSpPr>
          <p:nvPr>
            <p:ph type="body" idx="3"/>
          </p:nvPr>
        </p:nvSpPr>
        <p:spPr>
          <a:xfrm>
            <a:off x="327025" y="2750099"/>
            <a:ext cx="8816975" cy="1327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“Forever Chemicals”, what we know about them, and what we still need to learn about them</a:t>
            </a:r>
            <a:endParaRPr sz="2800" dirty="0"/>
          </a:p>
        </p:txBody>
      </p:sp>
      <p:pic>
        <p:nvPicPr>
          <p:cNvPr id="3" name="Picture 2">
            <a:extLst>
              <a:ext uri="{FF2B5EF4-FFF2-40B4-BE49-F238E27FC236}">
                <a16:creationId xmlns:a16="http://schemas.microsoft.com/office/drawing/2014/main" id="{D4DDB6AF-83CA-39B1-8037-5054471E8555}"/>
              </a:ext>
            </a:extLst>
          </p:cNvPr>
          <p:cNvPicPr>
            <a:picLocks noChangeAspect="1"/>
          </p:cNvPicPr>
          <p:nvPr/>
        </p:nvPicPr>
        <p:blipFill>
          <a:blip r:embed="rId3"/>
          <a:stretch>
            <a:fillRect/>
          </a:stretch>
        </p:blipFill>
        <p:spPr>
          <a:xfrm>
            <a:off x="4881693" y="1065901"/>
            <a:ext cx="3810000" cy="13144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EF2902-B300-5A7C-A4D6-2B368C988FC3}"/>
              </a:ext>
            </a:extLst>
          </p:cNvPr>
          <p:cNvSpPr>
            <a:spLocks noGrp="1"/>
          </p:cNvSpPr>
          <p:nvPr>
            <p:ph type="title"/>
          </p:nvPr>
        </p:nvSpPr>
        <p:spPr>
          <a:xfrm>
            <a:off x="4975924" y="478400"/>
            <a:ext cx="3783600" cy="587700"/>
          </a:xfrm>
        </p:spPr>
        <p:txBody>
          <a:bodyPr/>
          <a:lstStyle/>
          <a:p>
            <a:r>
              <a:rPr lang="en-US" dirty="0"/>
              <a:t>Available Research</a:t>
            </a:r>
          </a:p>
        </p:txBody>
      </p:sp>
      <p:sp>
        <p:nvSpPr>
          <p:cNvPr id="6" name="Text Placeholder 5">
            <a:extLst>
              <a:ext uri="{FF2B5EF4-FFF2-40B4-BE49-F238E27FC236}">
                <a16:creationId xmlns:a16="http://schemas.microsoft.com/office/drawing/2014/main" id="{D2C1ECCE-94FD-B555-00EB-0D7DCF850F1D}"/>
              </a:ext>
            </a:extLst>
          </p:cNvPr>
          <p:cNvSpPr>
            <a:spLocks noGrp="1"/>
          </p:cNvSpPr>
          <p:nvPr>
            <p:ph type="body" idx="3"/>
          </p:nvPr>
        </p:nvSpPr>
        <p:spPr>
          <a:xfrm>
            <a:off x="4572000" y="1256597"/>
            <a:ext cx="4388635" cy="1243200"/>
          </a:xfrm>
        </p:spPr>
        <p:txBody>
          <a:bodyPr/>
          <a:lstStyle/>
          <a:p>
            <a:r>
              <a:rPr lang="en-US" sz="2200" dirty="0"/>
              <a:t>New Hampshire OWTS</a:t>
            </a:r>
          </a:p>
          <a:p>
            <a:r>
              <a:rPr lang="en-US" sz="2200" dirty="0"/>
              <a:t>Wisconsin groundwater study</a:t>
            </a:r>
          </a:p>
          <a:p>
            <a:r>
              <a:rPr lang="en-US" sz="2200" dirty="0"/>
              <a:t>New York groundwater and wastewater</a:t>
            </a:r>
          </a:p>
          <a:p>
            <a:r>
              <a:rPr lang="en-US" sz="2200" dirty="0"/>
              <a:t>Ohio septage and pump stations</a:t>
            </a:r>
          </a:p>
          <a:p>
            <a:r>
              <a:rPr lang="en-US" sz="2200" dirty="0"/>
              <a:t>Minnesota septage</a:t>
            </a:r>
          </a:p>
          <a:p>
            <a:r>
              <a:rPr lang="en-US" sz="2200" dirty="0"/>
              <a:t>Florida biosolids</a:t>
            </a:r>
          </a:p>
          <a:p>
            <a:pPr marL="127000" indent="0">
              <a:buNone/>
            </a:pPr>
            <a:endParaRPr lang="en-US" sz="2200" dirty="0"/>
          </a:p>
        </p:txBody>
      </p:sp>
      <p:pic>
        <p:nvPicPr>
          <p:cNvPr id="11" name="Picture Placeholder 10" descr="Scientist female outline">
            <a:extLst>
              <a:ext uri="{FF2B5EF4-FFF2-40B4-BE49-F238E27FC236}">
                <a16:creationId xmlns:a16="http://schemas.microsoft.com/office/drawing/2014/main" id="{70ECD910-8B33-A320-219D-7A9187432E0D}"/>
              </a:ext>
            </a:extLst>
          </p:cNvPr>
          <p:cNvPicPr>
            <a:picLocks noGrp="1" noChangeAspect="1"/>
          </p:cNvPicPr>
          <p:nvPr>
            <p:ph type="pic" idx="2"/>
          </p:nvPr>
        </p:nvPicPr>
        <p:blipFill>
          <a:blip r:embed="rId2">
            <a:extLst>
              <a:ext uri="{96DAC541-7B7A-43D3-8B79-37D633B846F1}">
                <asvg:svgBlip xmlns:asvg="http://schemas.microsoft.com/office/drawing/2016/SVG/main" r:embed="rId3"/>
              </a:ext>
            </a:extLst>
          </a:blip>
          <a:srcRect l="5632" r="5632"/>
          <a:stretch>
            <a:fillRect/>
          </a:stretch>
        </p:blipFill>
        <p:spPr/>
      </p:pic>
    </p:spTree>
    <p:extLst>
      <p:ext uri="{BB962C8B-B14F-4D97-AF65-F5344CB8AC3E}">
        <p14:creationId xmlns:p14="http://schemas.microsoft.com/office/powerpoint/2010/main" val="3977539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7">
          <a:extLst>
            <a:ext uri="{FF2B5EF4-FFF2-40B4-BE49-F238E27FC236}">
              <a16:creationId xmlns:a16="http://schemas.microsoft.com/office/drawing/2014/main" id="{2DE24234-EB80-13A0-288A-B8ECA1339617}"/>
            </a:ext>
          </a:extLst>
        </p:cNvPr>
        <p:cNvGrpSpPr/>
        <p:nvPr/>
      </p:nvGrpSpPr>
      <p:grpSpPr>
        <a:xfrm>
          <a:off x="0" y="0"/>
          <a:ext cx="0" cy="0"/>
          <a:chOff x="0" y="0"/>
          <a:chExt cx="0" cy="0"/>
        </a:xfrm>
      </p:grpSpPr>
      <p:sp>
        <p:nvSpPr>
          <p:cNvPr id="538" name="Google Shape;538;p70">
            <a:extLst>
              <a:ext uri="{FF2B5EF4-FFF2-40B4-BE49-F238E27FC236}">
                <a16:creationId xmlns:a16="http://schemas.microsoft.com/office/drawing/2014/main" id="{228B3AC6-D499-B1E1-E653-4BD24F174C60}"/>
              </a:ext>
            </a:extLst>
          </p:cNvPr>
          <p:cNvSpPr txBox="1">
            <a:spLocks noGrp="1"/>
          </p:cNvSpPr>
          <p:nvPr>
            <p:ph type="title"/>
          </p:nvPr>
        </p:nvSpPr>
        <p:spPr>
          <a:xfrm>
            <a:off x="264750" y="210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Can PFAS come from wastewater infrastructure?</a:t>
            </a:r>
            <a:endParaRPr dirty="0"/>
          </a:p>
        </p:txBody>
      </p:sp>
      <p:pic>
        <p:nvPicPr>
          <p:cNvPr id="5" name="Picture 4">
            <a:extLst>
              <a:ext uri="{FF2B5EF4-FFF2-40B4-BE49-F238E27FC236}">
                <a16:creationId xmlns:a16="http://schemas.microsoft.com/office/drawing/2014/main" id="{210E49A9-5A45-6A98-8E7B-BBC5C7621350}"/>
              </a:ext>
            </a:extLst>
          </p:cNvPr>
          <p:cNvPicPr>
            <a:picLocks noChangeAspect="1"/>
          </p:cNvPicPr>
          <p:nvPr/>
        </p:nvPicPr>
        <p:blipFill>
          <a:blip r:embed="rId3"/>
          <a:stretch>
            <a:fillRect/>
          </a:stretch>
        </p:blipFill>
        <p:spPr>
          <a:xfrm>
            <a:off x="4157471" y="1152475"/>
            <a:ext cx="4929143" cy="3268523"/>
          </a:xfrm>
          <a:prstGeom prst="rect">
            <a:avLst/>
          </a:prstGeom>
        </p:spPr>
      </p:pic>
      <p:sp>
        <p:nvSpPr>
          <p:cNvPr id="8" name="Google Shape;539;p70">
            <a:extLst>
              <a:ext uri="{FF2B5EF4-FFF2-40B4-BE49-F238E27FC236}">
                <a16:creationId xmlns:a16="http://schemas.microsoft.com/office/drawing/2014/main" id="{C8FB43F5-6862-B315-CCFF-136436E47422}"/>
              </a:ext>
            </a:extLst>
          </p:cNvPr>
          <p:cNvSpPr txBox="1">
            <a:spLocks noGrp="1"/>
          </p:cNvSpPr>
          <p:nvPr>
            <p:ph type="body" idx="1"/>
          </p:nvPr>
        </p:nvSpPr>
        <p:spPr>
          <a:xfrm>
            <a:off x="167906" y="1152475"/>
            <a:ext cx="3989565" cy="3416300"/>
          </a:xfrm>
          <a:prstGeom prst="rect">
            <a:avLst/>
          </a:prstGeom>
        </p:spPr>
        <p:txBody>
          <a:bodyPr spcFirstLastPara="1" wrap="square" lIns="91425" tIns="91425" rIns="91425" bIns="91425" anchor="t" anchorCtr="0">
            <a:noAutofit/>
          </a:bodyPr>
          <a:lstStyle/>
          <a:p>
            <a:pPr marL="101600" lvl="0" indent="0" algn="l" rtl="0">
              <a:lnSpc>
                <a:spcPct val="150000"/>
              </a:lnSpc>
              <a:spcBef>
                <a:spcPts val="0"/>
              </a:spcBef>
              <a:spcAft>
                <a:spcPts val="0"/>
              </a:spcAft>
              <a:buSzPts val="2000"/>
              <a:buNone/>
            </a:pPr>
            <a:r>
              <a:rPr lang="en" sz="2000" dirty="0"/>
              <a:t>OWTS Materials:</a:t>
            </a:r>
          </a:p>
          <a:p>
            <a:pPr marL="457200" lvl="0" indent="-355600" algn="l" rtl="0">
              <a:lnSpc>
                <a:spcPct val="150000"/>
              </a:lnSpc>
              <a:spcBef>
                <a:spcPts val="0"/>
              </a:spcBef>
              <a:spcAft>
                <a:spcPts val="0"/>
              </a:spcAft>
              <a:buSzPts val="2000"/>
              <a:buChar char="-"/>
            </a:pPr>
            <a:r>
              <a:rPr lang="en" sz="2000" dirty="0"/>
              <a:t>Concrete</a:t>
            </a:r>
          </a:p>
          <a:p>
            <a:pPr marL="457200" lvl="0" indent="-355600" algn="l" rtl="0">
              <a:lnSpc>
                <a:spcPct val="150000"/>
              </a:lnSpc>
              <a:spcBef>
                <a:spcPts val="0"/>
              </a:spcBef>
              <a:spcAft>
                <a:spcPts val="0"/>
              </a:spcAft>
              <a:buSzPts val="2000"/>
              <a:buChar char="-"/>
            </a:pPr>
            <a:r>
              <a:rPr lang="en" sz="2000" dirty="0"/>
              <a:t>Fiberglass reinforced plastic</a:t>
            </a:r>
          </a:p>
          <a:p>
            <a:pPr marL="457200" lvl="0" indent="-355600" algn="l" rtl="0">
              <a:lnSpc>
                <a:spcPct val="150000"/>
              </a:lnSpc>
              <a:spcBef>
                <a:spcPts val="0"/>
              </a:spcBef>
              <a:spcAft>
                <a:spcPts val="0"/>
              </a:spcAft>
              <a:buSzPts val="2000"/>
              <a:buChar char="-"/>
            </a:pPr>
            <a:r>
              <a:rPr lang="en" sz="2000" dirty="0"/>
              <a:t>Steel</a:t>
            </a:r>
          </a:p>
          <a:p>
            <a:pPr marL="457200" lvl="0" indent="-355600" algn="l" rtl="0">
              <a:lnSpc>
                <a:spcPct val="150000"/>
              </a:lnSpc>
              <a:spcBef>
                <a:spcPts val="0"/>
              </a:spcBef>
              <a:spcAft>
                <a:spcPts val="0"/>
              </a:spcAft>
              <a:buSzPts val="2000"/>
              <a:buChar char="-"/>
            </a:pPr>
            <a:r>
              <a:rPr lang="en" sz="2000" dirty="0"/>
              <a:t>Plastic  (High density polyethylene)</a:t>
            </a:r>
          </a:p>
          <a:p>
            <a:pPr marL="457200" lvl="0" indent="-355600" algn="l" rtl="0">
              <a:lnSpc>
                <a:spcPct val="150000"/>
              </a:lnSpc>
              <a:spcBef>
                <a:spcPts val="0"/>
              </a:spcBef>
              <a:spcAft>
                <a:spcPts val="0"/>
              </a:spcAft>
              <a:buSzPts val="2000"/>
              <a:buChar char="-"/>
            </a:pPr>
            <a:endParaRPr sz="2000" dirty="0"/>
          </a:p>
        </p:txBody>
      </p:sp>
    </p:spTree>
    <p:extLst>
      <p:ext uri="{BB962C8B-B14F-4D97-AF65-F5344CB8AC3E}">
        <p14:creationId xmlns:p14="http://schemas.microsoft.com/office/powerpoint/2010/main" val="262151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657E-7D0A-3D2A-849F-9291ED0AA7DE}"/>
              </a:ext>
            </a:extLst>
          </p:cNvPr>
          <p:cNvSpPr>
            <a:spLocks noGrp="1"/>
          </p:cNvSpPr>
          <p:nvPr>
            <p:ph type="title"/>
          </p:nvPr>
        </p:nvSpPr>
        <p:spPr/>
        <p:txBody>
          <a:bodyPr/>
          <a:lstStyle/>
          <a:p>
            <a:r>
              <a:rPr lang="en-US" dirty="0"/>
              <a:t>New Hampshire OWTS Evaluation</a:t>
            </a:r>
          </a:p>
        </p:txBody>
      </p:sp>
      <p:sp>
        <p:nvSpPr>
          <p:cNvPr id="3" name="Text Placeholder 2">
            <a:extLst>
              <a:ext uri="{FF2B5EF4-FFF2-40B4-BE49-F238E27FC236}">
                <a16:creationId xmlns:a16="http://schemas.microsoft.com/office/drawing/2014/main" id="{96FAA3A5-5D5E-4ED4-F816-55FD3EE45D7A}"/>
              </a:ext>
            </a:extLst>
          </p:cNvPr>
          <p:cNvSpPr>
            <a:spLocks noGrp="1"/>
          </p:cNvSpPr>
          <p:nvPr>
            <p:ph type="body" idx="1"/>
          </p:nvPr>
        </p:nvSpPr>
        <p:spPr>
          <a:xfrm>
            <a:off x="3012955" y="1282075"/>
            <a:ext cx="6131045" cy="3416400"/>
          </a:xfrm>
        </p:spPr>
        <p:txBody>
          <a:bodyPr/>
          <a:lstStyle/>
          <a:p>
            <a:pPr marL="152400" indent="0">
              <a:buNone/>
            </a:pPr>
            <a:r>
              <a:rPr lang="en-US" sz="2400" dirty="0"/>
              <a:t>Objectives:</a:t>
            </a:r>
          </a:p>
          <a:p>
            <a:r>
              <a:rPr lang="en-US" sz="2400" dirty="0"/>
              <a:t>Evaluate isolated waste streams – carpet cleaning and floor stripping waste from a school</a:t>
            </a:r>
          </a:p>
          <a:p>
            <a:r>
              <a:rPr lang="en-US" sz="2400" dirty="0"/>
              <a:t>Evaluate supermarket and school OWTS with monitoring wells </a:t>
            </a:r>
          </a:p>
          <a:p>
            <a:r>
              <a:rPr lang="en-US" sz="2400" dirty="0"/>
              <a:t>Evaluate residential community OWTS wastewater</a:t>
            </a:r>
          </a:p>
          <a:p>
            <a:endParaRPr lang="en-US" sz="2400" dirty="0"/>
          </a:p>
        </p:txBody>
      </p:sp>
      <p:pic>
        <p:nvPicPr>
          <p:cNvPr id="5" name="Picture 4">
            <a:extLst>
              <a:ext uri="{FF2B5EF4-FFF2-40B4-BE49-F238E27FC236}">
                <a16:creationId xmlns:a16="http://schemas.microsoft.com/office/drawing/2014/main" id="{D0BA09AE-3367-112B-482A-DFB0089EA73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87201" y="1822527"/>
            <a:ext cx="2423363" cy="1498446"/>
          </a:xfrm>
          <a:prstGeom prst="rect">
            <a:avLst/>
          </a:prstGeom>
        </p:spPr>
      </p:pic>
    </p:spTree>
    <p:extLst>
      <p:ext uri="{BB962C8B-B14F-4D97-AF65-F5344CB8AC3E}">
        <p14:creationId xmlns:p14="http://schemas.microsoft.com/office/powerpoint/2010/main" val="3455622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DB61-4A86-E1C1-E39E-3CBD7ACFBB40}"/>
              </a:ext>
            </a:extLst>
          </p:cNvPr>
          <p:cNvSpPr>
            <a:spLocks noGrp="1"/>
          </p:cNvSpPr>
          <p:nvPr>
            <p:ph type="title"/>
          </p:nvPr>
        </p:nvSpPr>
        <p:spPr/>
        <p:txBody>
          <a:bodyPr/>
          <a:lstStyle/>
          <a:p>
            <a:r>
              <a:rPr lang="en-US"/>
              <a:t>Results Isolated Waste Streams</a:t>
            </a:r>
            <a:endParaRPr lang="en-US" dirty="0"/>
          </a:p>
        </p:txBody>
      </p:sp>
      <p:sp>
        <p:nvSpPr>
          <p:cNvPr id="3" name="Text Placeholder 2">
            <a:extLst>
              <a:ext uri="{FF2B5EF4-FFF2-40B4-BE49-F238E27FC236}">
                <a16:creationId xmlns:a16="http://schemas.microsoft.com/office/drawing/2014/main" id="{E165A705-1CAB-2E65-4232-4596232DF93D}"/>
              </a:ext>
            </a:extLst>
          </p:cNvPr>
          <p:cNvSpPr>
            <a:spLocks noGrp="1"/>
          </p:cNvSpPr>
          <p:nvPr>
            <p:ph type="body" idx="1"/>
          </p:nvPr>
        </p:nvSpPr>
        <p:spPr>
          <a:xfrm>
            <a:off x="311700" y="1152475"/>
            <a:ext cx="5459926" cy="3416400"/>
          </a:xfrm>
        </p:spPr>
        <p:txBody>
          <a:bodyPr/>
          <a:lstStyle/>
          <a:p>
            <a:r>
              <a:rPr lang="en-US" sz="2400" dirty="0"/>
              <a:t>Wastewater generated from floor stripping and carpet cleaning is highly concentrated with PFAS from products used and surfaces being cleaned</a:t>
            </a:r>
          </a:p>
          <a:p>
            <a:pPr marL="139700" indent="0">
              <a:buNone/>
            </a:pPr>
            <a:endParaRPr lang="en-US" sz="2400" dirty="0"/>
          </a:p>
          <a:p>
            <a:r>
              <a:rPr lang="en-US" sz="2400" dirty="0"/>
              <a:t>Commercial cleaning wastewater is a likely source of PFAS to septic systems</a:t>
            </a:r>
          </a:p>
        </p:txBody>
      </p:sp>
      <p:pic>
        <p:nvPicPr>
          <p:cNvPr id="7" name="Picture 6">
            <a:extLst>
              <a:ext uri="{FF2B5EF4-FFF2-40B4-BE49-F238E27FC236}">
                <a16:creationId xmlns:a16="http://schemas.microsoft.com/office/drawing/2014/main" id="{BC60DCDB-A024-D27B-00B9-C86923FE883C}"/>
              </a:ext>
            </a:extLst>
          </p:cNvPr>
          <p:cNvPicPr>
            <a:picLocks noChangeAspect="1"/>
          </p:cNvPicPr>
          <p:nvPr/>
        </p:nvPicPr>
        <p:blipFill>
          <a:blip r:embed="rId3"/>
          <a:stretch>
            <a:fillRect/>
          </a:stretch>
        </p:blipFill>
        <p:spPr>
          <a:xfrm>
            <a:off x="6085946" y="635505"/>
            <a:ext cx="1862343" cy="1936245"/>
          </a:xfrm>
          <a:prstGeom prst="rect">
            <a:avLst/>
          </a:prstGeom>
        </p:spPr>
      </p:pic>
      <p:pic>
        <p:nvPicPr>
          <p:cNvPr id="12" name="Picture 11">
            <a:extLst>
              <a:ext uri="{FF2B5EF4-FFF2-40B4-BE49-F238E27FC236}">
                <a16:creationId xmlns:a16="http://schemas.microsoft.com/office/drawing/2014/main" id="{EDC7AD0D-BC3B-6515-A594-90BE6A9EECCB}"/>
              </a:ext>
            </a:extLst>
          </p:cNvPr>
          <p:cNvPicPr>
            <a:picLocks noChangeAspect="1"/>
          </p:cNvPicPr>
          <p:nvPr/>
        </p:nvPicPr>
        <p:blipFill>
          <a:blip r:embed="rId4"/>
          <a:stretch>
            <a:fillRect/>
          </a:stretch>
        </p:blipFill>
        <p:spPr>
          <a:xfrm>
            <a:off x="6994612" y="2927757"/>
            <a:ext cx="1907354" cy="2046915"/>
          </a:xfrm>
          <a:prstGeom prst="rect">
            <a:avLst/>
          </a:prstGeom>
        </p:spPr>
      </p:pic>
    </p:spTree>
    <p:extLst>
      <p:ext uri="{BB962C8B-B14F-4D97-AF65-F5344CB8AC3E}">
        <p14:creationId xmlns:p14="http://schemas.microsoft.com/office/powerpoint/2010/main" val="2233625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D5FB2-BC4C-F40A-D3C6-CE9F8801A81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0A0DF11-BD0F-AE3B-912C-E700016E9DA6}"/>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CFB23442-CCA9-0245-B081-DB4D656754C8}"/>
              </a:ext>
            </a:extLst>
          </p:cNvPr>
          <p:cNvPicPr>
            <a:picLocks noChangeAspect="1"/>
          </p:cNvPicPr>
          <p:nvPr/>
        </p:nvPicPr>
        <p:blipFill>
          <a:blip r:embed="rId2"/>
          <a:stretch>
            <a:fillRect/>
          </a:stretch>
        </p:blipFill>
        <p:spPr>
          <a:xfrm>
            <a:off x="-1" y="-1"/>
            <a:ext cx="9018165" cy="5014411"/>
          </a:xfrm>
          <a:prstGeom prst="rect">
            <a:avLst/>
          </a:prstGeom>
        </p:spPr>
      </p:pic>
      <p:pic>
        <p:nvPicPr>
          <p:cNvPr id="6" name="Picture 5">
            <a:extLst>
              <a:ext uri="{FF2B5EF4-FFF2-40B4-BE49-F238E27FC236}">
                <a16:creationId xmlns:a16="http://schemas.microsoft.com/office/drawing/2014/main" id="{05EC9B80-793C-8FC3-0034-5B761DE99D89}"/>
              </a:ext>
            </a:extLst>
          </p:cNvPr>
          <p:cNvPicPr>
            <a:picLocks noChangeAspect="1"/>
          </p:cNvPicPr>
          <p:nvPr/>
        </p:nvPicPr>
        <p:blipFill>
          <a:blip r:embed="rId3"/>
          <a:stretch>
            <a:fillRect/>
          </a:stretch>
        </p:blipFill>
        <p:spPr>
          <a:xfrm>
            <a:off x="-49702" y="0"/>
            <a:ext cx="9067866" cy="5057812"/>
          </a:xfrm>
          <a:prstGeom prst="rect">
            <a:avLst/>
          </a:prstGeom>
        </p:spPr>
      </p:pic>
    </p:spTree>
    <p:extLst>
      <p:ext uri="{BB962C8B-B14F-4D97-AF65-F5344CB8AC3E}">
        <p14:creationId xmlns:p14="http://schemas.microsoft.com/office/powerpoint/2010/main" val="135335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513F-3A13-103A-FAC4-46AFBD03806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A6CBB1A-D1D0-B6A8-3F62-E6A4CAA8EBF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1299D0EB-B81C-09CC-575A-C8DBAFD431DF}"/>
              </a:ext>
            </a:extLst>
          </p:cNvPr>
          <p:cNvPicPr>
            <a:picLocks noChangeAspect="1"/>
          </p:cNvPicPr>
          <p:nvPr/>
        </p:nvPicPr>
        <p:blipFill>
          <a:blip r:embed="rId2"/>
          <a:stretch>
            <a:fillRect/>
          </a:stretch>
        </p:blipFill>
        <p:spPr>
          <a:xfrm>
            <a:off x="33304" y="14269"/>
            <a:ext cx="9077391" cy="5114962"/>
          </a:xfrm>
          <a:prstGeom prst="rect">
            <a:avLst/>
          </a:prstGeom>
        </p:spPr>
      </p:pic>
      <p:pic>
        <p:nvPicPr>
          <p:cNvPr id="7" name="Picture 6">
            <a:extLst>
              <a:ext uri="{FF2B5EF4-FFF2-40B4-BE49-F238E27FC236}">
                <a16:creationId xmlns:a16="http://schemas.microsoft.com/office/drawing/2014/main" id="{EA7D5923-1A2B-E416-5854-CF33A0DBEDE7}"/>
              </a:ext>
            </a:extLst>
          </p:cNvPr>
          <p:cNvPicPr>
            <a:picLocks noChangeAspect="1"/>
          </p:cNvPicPr>
          <p:nvPr/>
        </p:nvPicPr>
        <p:blipFill>
          <a:blip r:embed="rId3"/>
          <a:stretch>
            <a:fillRect/>
          </a:stretch>
        </p:blipFill>
        <p:spPr>
          <a:xfrm>
            <a:off x="61879" y="4743"/>
            <a:ext cx="9048816" cy="5134013"/>
          </a:xfrm>
          <a:prstGeom prst="rect">
            <a:avLst/>
          </a:prstGeom>
        </p:spPr>
      </p:pic>
    </p:spTree>
    <p:extLst>
      <p:ext uri="{BB962C8B-B14F-4D97-AF65-F5344CB8AC3E}">
        <p14:creationId xmlns:p14="http://schemas.microsoft.com/office/powerpoint/2010/main" val="277111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710642-62CE-B9FB-A087-4B64B8B559FA}"/>
              </a:ext>
            </a:extLst>
          </p:cNvPr>
          <p:cNvPicPr>
            <a:picLocks noChangeAspect="1"/>
          </p:cNvPicPr>
          <p:nvPr/>
        </p:nvPicPr>
        <p:blipFill>
          <a:blip r:embed="rId3"/>
          <a:stretch>
            <a:fillRect/>
          </a:stretch>
        </p:blipFill>
        <p:spPr>
          <a:xfrm>
            <a:off x="1754588" y="638142"/>
            <a:ext cx="5886493" cy="4505358"/>
          </a:xfrm>
          <a:prstGeom prst="rect">
            <a:avLst/>
          </a:prstGeom>
        </p:spPr>
      </p:pic>
      <p:sp>
        <p:nvSpPr>
          <p:cNvPr id="2" name="Title 1">
            <a:extLst>
              <a:ext uri="{FF2B5EF4-FFF2-40B4-BE49-F238E27FC236}">
                <a16:creationId xmlns:a16="http://schemas.microsoft.com/office/drawing/2014/main" id="{FD4D9511-E91A-DD7B-F987-98EDEACD1B38}"/>
              </a:ext>
            </a:extLst>
          </p:cNvPr>
          <p:cNvSpPr>
            <a:spLocks noGrp="1"/>
          </p:cNvSpPr>
          <p:nvPr>
            <p:ph type="title"/>
          </p:nvPr>
        </p:nvSpPr>
        <p:spPr>
          <a:xfrm>
            <a:off x="311700" y="201744"/>
            <a:ext cx="8520600" cy="572700"/>
          </a:xfrm>
        </p:spPr>
        <p:txBody>
          <a:bodyPr/>
          <a:lstStyle/>
          <a:p>
            <a:r>
              <a:rPr lang="en-US" dirty="0"/>
              <a:t>Groundwater Testing Results</a:t>
            </a:r>
          </a:p>
        </p:txBody>
      </p:sp>
    </p:spTree>
    <p:extLst>
      <p:ext uri="{BB962C8B-B14F-4D97-AF65-F5344CB8AC3E}">
        <p14:creationId xmlns:p14="http://schemas.microsoft.com/office/powerpoint/2010/main" val="3253231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B0F81-C79D-5121-A9C4-ECCEB92A8310}"/>
              </a:ext>
            </a:extLst>
          </p:cNvPr>
          <p:cNvSpPr>
            <a:spLocks noGrp="1"/>
          </p:cNvSpPr>
          <p:nvPr>
            <p:ph type="title"/>
          </p:nvPr>
        </p:nvSpPr>
        <p:spPr>
          <a:xfrm>
            <a:off x="438150" y="524575"/>
            <a:ext cx="8387068" cy="903600"/>
          </a:xfrm>
        </p:spPr>
        <p:txBody>
          <a:bodyPr wrap="square" anchor="ctr">
            <a:normAutofit/>
          </a:bodyPr>
          <a:lstStyle/>
          <a:p>
            <a:pPr>
              <a:lnSpc>
                <a:spcPct val="90000"/>
              </a:lnSpc>
            </a:pPr>
            <a:r>
              <a:rPr lang="en-US" sz="2500" dirty="0"/>
              <a:t>Summary of 4 Community System Results</a:t>
            </a:r>
          </a:p>
        </p:txBody>
      </p:sp>
      <p:graphicFrame>
        <p:nvGraphicFramePr>
          <p:cNvPr id="5" name="Text Placeholder 2">
            <a:extLst>
              <a:ext uri="{FF2B5EF4-FFF2-40B4-BE49-F238E27FC236}">
                <a16:creationId xmlns:a16="http://schemas.microsoft.com/office/drawing/2014/main" id="{7FA66388-EE85-74AE-F9C9-C0515050616E}"/>
              </a:ext>
            </a:extLst>
          </p:cNvPr>
          <p:cNvGraphicFramePr/>
          <p:nvPr>
            <p:extLst>
              <p:ext uri="{D42A27DB-BD31-4B8C-83A1-F6EECF244321}">
                <p14:modId xmlns:p14="http://schemas.microsoft.com/office/powerpoint/2010/main" val="3106134086"/>
              </p:ext>
            </p:extLst>
          </p:nvPr>
        </p:nvGraphicFramePr>
        <p:xfrm>
          <a:off x="318782" y="1367406"/>
          <a:ext cx="8705850" cy="3515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852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FDCD0-58E2-6C6F-0650-9E9D211639C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DA0634B-71A1-E163-8230-C09A550640E8}"/>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81C533A8-B6D2-85E7-3564-ECC865DF0892}"/>
              </a:ext>
            </a:extLst>
          </p:cNvPr>
          <p:cNvPicPr>
            <a:picLocks noChangeAspect="1"/>
          </p:cNvPicPr>
          <p:nvPr/>
        </p:nvPicPr>
        <p:blipFill>
          <a:blip r:embed="rId2"/>
          <a:stretch>
            <a:fillRect/>
          </a:stretch>
        </p:blipFill>
        <p:spPr>
          <a:xfrm>
            <a:off x="71404" y="19031"/>
            <a:ext cx="9001191" cy="5105437"/>
          </a:xfrm>
          <a:prstGeom prst="rect">
            <a:avLst/>
          </a:prstGeom>
        </p:spPr>
      </p:pic>
    </p:spTree>
    <p:extLst>
      <p:ext uri="{BB962C8B-B14F-4D97-AF65-F5344CB8AC3E}">
        <p14:creationId xmlns:p14="http://schemas.microsoft.com/office/powerpoint/2010/main" val="360252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5"/>
          <p:cNvSpPr txBox="1">
            <a:spLocks noGrp="1"/>
          </p:cNvSpPr>
          <p:nvPr>
            <p:ph type="title"/>
          </p:nvPr>
        </p:nvSpPr>
        <p:spPr/>
        <p:txBody>
          <a:bodyPr spcFirstLastPara="1" wrap="square" lIns="91425" tIns="91425" rIns="91425" bIns="91425" anchor="ctr" anchorCtr="0">
            <a:normAutofit fontScale="90000"/>
          </a:bodyPr>
          <a:lstStyle/>
          <a:p>
            <a:pPr marL="0" lvl="0" indent="0" rtl="0">
              <a:spcBef>
                <a:spcPts val="0"/>
              </a:spcBef>
              <a:spcAft>
                <a:spcPts val="0"/>
              </a:spcAft>
              <a:buNone/>
            </a:pPr>
            <a:r>
              <a:rPr lang="en-US" sz="2800"/>
              <a:t>PFAS research methods - Wisconsin</a:t>
            </a:r>
          </a:p>
        </p:txBody>
      </p:sp>
      <p:sp>
        <p:nvSpPr>
          <p:cNvPr id="2" name="Text Placeholder 1">
            <a:extLst>
              <a:ext uri="{FF2B5EF4-FFF2-40B4-BE49-F238E27FC236}">
                <a16:creationId xmlns:a16="http://schemas.microsoft.com/office/drawing/2014/main" id="{903A4D95-DFAB-7B62-CF78-8AD8F782CE8E}"/>
              </a:ext>
            </a:extLst>
          </p:cNvPr>
          <p:cNvSpPr>
            <a:spLocks noGrp="1"/>
          </p:cNvSpPr>
          <p:nvPr>
            <p:ph type="body" idx="1"/>
          </p:nvPr>
        </p:nvSpPr>
        <p:spPr/>
        <p:txBody>
          <a:bodyPr/>
          <a:lstStyle/>
          <a:p>
            <a:endParaRPr lang="en-US"/>
          </a:p>
        </p:txBody>
      </p:sp>
      <p:graphicFrame>
        <p:nvGraphicFramePr>
          <p:cNvPr id="572" name="Google Shape;570;p75">
            <a:extLst>
              <a:ext uri="{FF2B5EF4-FFF2-40B4-BE49-F238E27FC236}">
                <a16:creationId xmlns:a16="http://schemas.microsoft.com/office/drawing/2014/main" id="{A257F49C-DC35-9B51-BE4A-7C5B9A07CB21}"/>
              </a:ext>
            </a:extLst>
          </p:cNvPr>
          <p:cNvGraphicFramePr/>
          <p:nvPr/>
        </p:nvGraphicFramePr>
        <p:xfrm>
          <a:off x="234669" y="1246173"/>
          <a:ext cx="8634201" cy="3536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99F0BFEB-B974-90DB-BBE3-601EE885FFF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498580" y="102110"/>
            <a:ext cx="2352005" cy="145824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42D9B2-FFD7-B0C1-E529-8B447235253E}"/>
              </a:ext>
            </a:extLst>
          </p:cNvPr>
          <p:cNvSpPr>
            <a:spLocks noGrp="1"/>
          </p:cNvSpPr>
          <p:nvPr>
            <p:ph type="title"/>
          </p:nvPr>
        </p:nvSpPr>
        <p:spPr>
          <a:xfrm>
            <a:off x="311700" y="445025"/>
            <a:ext cx="8520600" cy="572700"/>
          </a:xfrm>
        </p:spPr>
        <p:txBody>
          <a:bodyPr/>
          <a:lstStyle/>
          <a:p>
            <a:r>
              <a:rPr lang="en-US" sz="3600" dirty="0"/>
              <a:t>Outline</a:t>
            </a:r>
          </a:p>
        </p:txBody>
      </p:sp>
      <p:sp>
        <p:nvSpPr>
          <p:cNvPr id="7" name="Text Placeholder 6">
            <a:extLst>
              <a:ext uri="{FF2B5EF4-FFF2-40B4-BE49-F238E27FC236}">
                <a16:creationId xmlns:a16="http://schemas.microsoft.com/office/drawing/2014/main" id="{E45ECEF8-D1B9-46A8-9E48-6FC1C4167E30}"/>
              </a:ext>
            </a:extLst>
          </p:cNvPr>
          <p:cNvSpPr>
            <a:spLocks noGrp="1"/>
          </p:cNvSpPr>
          <p:nvPr>
            <p:ph type="body" idx="1"/>
          </p:nvPr>
        </p:nvSpPr>
        <p:spPr>
          <a:xfrm>
            <a:off x="311700" y="1152475"/>
            <a:ext cx="8520600" cy="3416400"/>
          </a:xfrm>
        </p:spPr>
        <p:txBody>
          <a:bodyPr/>
          <a:lstStyle/>
          <a:p>
            <a:r>
              <a:rPr lang="en-US" sz="2800" dirty="0"/>
              <a:t>What are PFAS?</a:t>
            </a:r>
          </a:p>
          <a:p>
            <a:r>
              <a:rPr lang="en-US" sz="2800" dirty="0"/>
              <a:t>Where do they come from?</a:t>
            </a:r>
          </a:p>
          <a:p>
            <a:r>
              <a:rPr lang="en-US" sz="2800" dirty="0"/>
              <a:t>What do we know about PFAS in relation to onsite wastewater treatment systems (OWTS)?</a:t>
            </a:r>
          </a:p>
          <a:p>
            <a:r>
              <a:rPr lang="en-US" sz="2800" dirty="0"/>
              <a:t>What work needs to be done?</a:t>
            </a:r>
          </a:p>
          <a:p>
            <a:endParaRPr lang="en-US" dirty="0"/>
          </a:p>
        </p:txBody>
      </p:sp>
    </p:spTree>
    <p:extLst>
      <p:ext uri="{BB962C8B-B14F-4D97-AF65-F5344CB8AC3E}">
        <p14:creationId xmlns:p14="http://schemas.microsoft.com/office/powerpoint/2010/main" val="948089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6"/>
          <p:cNvSpPr txBox="1">
            <a:spLocks noGrp="1"/>
          </p:cNvSpPr>
          <p:nvPr>
            <p:ph type="title"/>
          </p:nvPr>
        </p:nvSpPr>
        <p:spPr>
          <a:xfrm>
            <a:off x="264750" y="210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PFAS research results - Wisconsin</a:t>
            </a:r>
            <a:endParaRPr dirty="0"/>
          </a:p>
        </p:txBody>
      </p:sp>
      <p:sp>
        <p:nvSpPr>
          <p:cNvPr id="576" name="Google Shape;576;p76"/>
          <p:cNvSpPr txBox="1">
            <a:spLocks noGrp="1"/>
          </p:cNvSpPr>
          <p:nvPr>
            <p:ph type="body" idx="1"/>
          </p:nvPr>
        </p:nvSpPr>
        <p:spPr>
          <a:xfrm>
            <a:off x="264750" y="1056496"/>
            <a:ext cx="8520600" cy="4178233"/>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SzPts val="2000"/>
              <a:buChar char="-"/>
            </a:pPr>
            <a:r>
              <a:rPr lang="en" sz="2400" dirty="0"/>
              <a:t>At least one of 44 PFAS chemicals tested was found in 71% of homes </a:t>
            </a:r>
          </a:p>
          <a:p>
            <a:pPr marL="101600" lvl="0" indent="0" algn="l" rtl="0">
              <a:lnSpc>
                <a:spcPct val="100000"/>
              </a:lnSpc>
              <a:spcBef>
                <a:spcPts val="0"/>
              </a:spcBef>
              <a:spcAft>
                <a:spcPts val="0"/>
              </a:spcAft>
              <a:buSzPts val="2000"/>
              <a:buNone/>
            </a:pPr>
            <a:endParaRPr sz="2400" dirty="0"/>
          </a:p>
          <a:p>
            <a:pPr marL="457200" lvl="0" indent="-355600" algn="l" rtl="0">
              <a:lnSpc>
                <a:spcPct val="100000"/>
              </a:lnSpc>
              <a:spcBef>
                <a:spcPts val="0"/>
              </a:spcBef>
              <a:spcAft>
                <a:spcPts val="0"/>
              </a:spcAft>
              <a:buSzPts val="2000"/>
              <a:buChar char="-"/>
            </a:pPr>
            <a:r>
              <a:rPr lang="en" sz="2400" dirty="0"/>
              <a:t>3.7% of homes had levels exceeding maximum contaminant guidelines</a:t>
            </a:r>
            <a:endParaRPr sz="2400" dirty="0"/>
          </a:p>
          <a:p>
            <a:pPr marL="914400" lvl="1" indent="-355600" algn="l" rtl="0">
              <a:lnSpc>
                <a:spcPct val="100000"/>
              </a:lnSpc>
              <a:spcBef>
                <a:spcPts val="0"/>
              </a:spcBef>
              <a:spcAft>
                <a:spcPts val="0"/>
              </a:spcAft>
              <a:buSzPts val="2000"/>
              <a:buChar char="-"/>
            </a:pPr>
            <a:r>
              <a:rPr lang="en" sz="2400" dirty="0"/>
              <a:t>Several showed signs of human waste indicators</a:t>
            </a:r>
          </a:p>
          <a:p>
            <a:pPr marL="558800" lvl="1" indent="0" algn="l" rtl="0">
              <a:lnSpc>
                <a:spcPct val="100000"/>
              </a:lnSpc>
              <a:spcBef>
                <a:spcPts val="0"/>
              </a:spcBef>
              <a:spcAft>
                <a:spcPts val="0"/>
              </a:spcAft>
              <a:buSzPts val="2000"/>
              <a:buNone/>
            </a:pPr>
            <a:endParaRPr sz="2400" dirty="0"/>
          </a:p>
          <a:p>
            <a:pPr marL="457200" lvl="0" indent="-355600" algn="l" rtl="0">
              <a:lnSpc>
                <a:spcPct val="100000"/>
              </a:lnSpc>
              <a:spcBef>
                <a:spcPts val="0"/>
              </a:spcBef>
              <a:spcAft>
                <a:spcPts val="0"/>
              </a:spcAft>
              <a:buSzPts val="2000"/>
              <a:buChar char="-"/>
            </a:pPr>
            <a:r>
              <a:rPr lang="en" sz="2400" dirty="0"/>
              <a:t>PFAS found commonly in all land use types, but most common in developed, forested, grassland, and agricultural areas in that order</a:t>
            </a:r>
            <a:endParaRPr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7"/>
          <p:cNvSpPr txBox="1">
            <a:spLocks noGrp="1"/>
          </p:cNvSpPr>
          <p:nvPr>
            <p:ph type="title"/>
          </p:nvPr>
        </p:nvSpPr>
        <p:spPr>
          <a:xfrm>
            <a:off x="311700" y="175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PFAS research results - WI</a:t>
            </a:r>
            <a:endParaRPr dirty="0"/>
          </a:p>
          <a:p>
            <a:pPr marL="0" lvl="0" indent="0" algn="l" rtl="0">
              <a:spcBef>
                <a:spcPts val="0"/>
              </a:spcBef>
              <a:spcAft>
                <a:spcPts val="0"/>
              </a:spcAft>
              <a:buNone/>
            </a:pPr>
            <a:endParaRPr dirty="0"/>
          </a:p>
        </p:txBody>
      </p:sp>
      <p:pic>
        <p:nvPicPr>
          <p:cNvPr id="582" name="Google Shape;582;p77" title="Boxplot_1024_0.jpg"/>
          <p:cNvPicPr preferRelativeResize="0"/>
          <p:nvPr/>
        </p:nvPicPr>
        <p:blipFill>
          <a:blip r:embed="rId3">
            <a:alphaModFix/>
          </a:blip>
          <a:stretch>
            <a:fillRect/>
          </a:stretch>
        </p:blipFill>
        <p:spPr>
          <a:xfrm>
            <a:off x="1269515" y="822121"/>
            <a:ext cx="6649691" cy="423753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496F4-B38A-00BF-ADF6-222FDD811927}"/>
              </a:ext>
            </a:extLst>
          </p:cNvPr>
          <p:cNvSpPr>
            <a:spLocks noGrp="1"/>
          </p:cNvSpPr>
          <p:nvPr>
            <p:ph type="title"/>
          </p:nvPr>
        </p:nvSpPr>
        <p:spPr/>
        <p:txBody>
          <a:bodyPr/>
          <a:lstStyle/>
          <a:p>
            <a:r>
              <a:rPr lang="en-US" dirty="0"/>
              <a:t>OWTS linkage?</a:t>
            </a:r>
          </a:p>
        </p:txBody>
      </p:sp>
      <p:pic>
        <p:nvPicPr>
          <p:cNvPr id="1026" name="Picture 2" descr="Figure 1">
            <a:extLst>
              <a:ext uri="{FF2B5EF4-FFF2-40B4-BE49-F238E27FC236}">
                <a16:creationId xmlns:a16="http://schemas.microsoft.com/office/drawing/2014/main" id="{017F8C53-F52E-DB28-AB1D-B0C9C24DB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180" y="1391086"/>
            <a:ext cx="6542189" cy="3428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730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592"/>
        <p:cNvGrpSpPr/>
        <p:nvPr/>
      </p:nvGrpSpPr>
      <p:grpSpPr>
        <a:xfrm>
          <a:off x="0" y="0"/>
          <a:ext cx="0" cy="0"/>
          <a:chOff x="0" y="0"/>
          <a:chExt cx="0" cy="0"/>
        </a:xfrm>
      </p:grpSpPr>
      <p:sp>
        <p:nvSpPr>
          <p:cNvPr id="593" name="Google Shape;593;p79"/>
          <p:cNvSpPr txBox="1">
            <a:spLocks noGrp="1"/>
          </p:cNvSpPr>
          <p:nvPr>
            <p:ph type="title"/>
          </p:nvPr>
        </p:nvSpPr>
        <p:spPr>
          <a:xfrm>
            <a:off x="499300" y="1082254"/>
            <a:ext cx="3217200" cy="148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North Carolina Study</a:t>
            </a:r>
            <a:endParaRPr dirty="0"/>
          </a:p>
        </p:txBody>
      </p:sp>
      <p:sp>
        <p:nvSpPr>
          <p:cNvPr id="594" name="Google Shape;594;p79"/>
          <p:cNvSpPr txBox="1">
            <a:spLocks noGrp="1"/>
          </p:cNvSpPr>
          <p:nvPr>
            <p:ph type="subTitle" idx="2"/>
          </p:nvPr>
        </p:nvSpPr>
        <p:spPr>
          <a:xfrm>
            <a:off x="4366975" y="1082254"/>
            <a:ext cx="4409700" cy="2634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t>Objectives:</a:t>
            </a:r>
            <a:endParaRPr sz="2200"/>
          </a:p>
          <a:p>
            <a:pPr marL="457200" lvl="0" indent="-368300" algn="l" rtl="0">
              <a:lnSpc>
                <a:spcPct val="115000"/>
              </a:lnSpc>
              <a:spcBef>
                <a:spcPts val="0"/>
              </a:spcBef>
              <a:spcAft>
                <a:spcPts val="0"/>
              </a:spcAft>
              <a:buSzPts val="2200"/>
              <a:buChar char="-"/>
            </a:pPr>
            <a:r>
              <a:rPr lang="en" sz="2200"/>
              <a:t>Quantify the amount of PFAS contamination in private wells and septic systems in Bladen County</a:t>
            </a:r>
            <a:endParaRPr sz="2200"/>
          </a:p>
          <a:p>
            <a:pPr marL="457200" lvl="0" indent="-368300" algn="l" rtl="0">
              <a:lnSpc>
                <a:spcPct val="115000"/>
              </a:lnSpc>
              <a:spcBef>
                <a:spcPts val="0"/>
              </a:spcBef>
              <a:spcAft>
                <a:spcPts val="0"/>
              </a:spcAft>
              <a:buSzPts val="2200"/>
              <a:buChar char="-"/>
            </a:pPr>
            <a:r>
              <a:rPr lang="en" sz="2200"/>
              <a:t>Test for E. coli and total coliform in wellwater</a:t>
            </a:r>
            <a:endParaRPr sz="2200"/>
          </a:p>
          <a:p>
            <a:pPr marL="457200" lvl="0" indent="-368300" algn="l" rtl="0">
              <a:lnSpc>
                <a:spcPct val="115000"/>
              </a:lnSpc>
              <a:spcBef>
                <a:spcPts val="0"/>
              </a:spcBef>
              <a:spcAft>
                <a:spcPts val="0"/>
              </a:spcAft>
              <a:buSzPts val="2200"/>
              <a:buChar char="-"/>
            </a:pPr>
            <a:r>
              <a:rPr lang="en" sz="2200"/>
              <a:t>Compare with EPA standards</a:t>
            </a:r>
            <a:endParaRPr sz="2200"/>
          </a:p>
        </p:txBody>
      </p:sp>
      <p:pic>
        <p:nvPicPr>
          <p:cNvPr id="3" name="Picture 2">
            <a:extLst>
              <a:ext uri="{FF2B5EF4-FFF2-40B4-BE49-F238E27FC236}">
                <a16:creationId xmlns:a16="http://schemas.microsoft.com/office/drawing/2014/main" id="{AF6D403C-1460-A375-5927-6CBDE7D1E01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74183" y="2986571"/>
            <a:ext cx="2831229" cy="175536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598"/>
        <p:cNvGrpSpPr/>
        <p:nvPr/>
      </p:nvGrpSpPr>
      <p:grpSpPr>
        <a:xfrm>
          <a:off x="0" y="0"/>
          <a:ext cx="0" cy="0"/>
          <a:chOff x="0" y="0"/>
          <a:chExt cx="0" cy="0"/>
        </a:xfrm>
      </p:grpSpPr>
      <p:sp>
        <p:nvSpPr>
          <p:cNvPr id="599" name="Google Shape;599;p80"/>
          <p:cNvSpPr txBox="1">
            <a:spLocks noGrp="1"/>
          </p:cNvSpPr>
          <p:nvPr>
            <p:ph type="title"/>
          </p:nvPr>
        </p:nvSpPr>
        <p:spPr>
          <a:xfrm>
            <a:off x="264750" y="210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PFAS research methods - North Carolina</a:t>
            </a:r>
            <a:endParaRPr dirty="0"/>
          </a:p>
        </p:txBody>
      </p:sp>
      <p:sp>
        <p:nvSpPr>
          <p:cNvPr id="600" name="Google Shape;600;p8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Char char="-"/>
            </a:pPr>
            <a:r>
              <a:rPr lang="en" sz="2000" dirty="0"/>
              <a:t>North Carolina study of septic effluent and private wells from 18 homes chosen along the Cape Fear River or near it, at varying locations from the Chemours industrial plant</a:t>
            </a:r>
            <a:endParaRPr sz="2000" dirty="0"/>
          </a:p>
          <a:p>
            <a:pPr marL="457200" lvl="0" indent="-355600" algn="l" rtl="0">
              <a:lnSpc>
                <a:spcPct val="150000"/>
              </a:lnSpc>
              <a:spcBef>
                <a:spcPts val="0"/>
              </a:spcBef>
              <a:spcAft>
                <a:spcPts val="0"/>
              </a:spcAft>
              <a:buSzPts val="2000"/>
              <a:buChar char="-"/>
            </a:pPr>
            <a:r>
              <a:rPr lang="en" sz="2000" dirty="0"/>
              <a:t>Field tested pH, oxidation reduction potential, turbidity, temperature, and specific conductance</a:t>
            </a:r>
            <a:endParaRPr sz="2000" dirty="0"/>
          </a:p>
          <a:p>
            <a:pPr marL="457200" lvl="0" indent="-355600" algn="l" rtl="0">
              <a:lnSpc>
                <a:spcPct val="150000"/>
              </a:lnSpc>
              <a:spcBef>
                <a:spcPts val="0"/>
              </a:spcBef>
              <a:spcAft>
                <a:spcPts val="0"/>
              </a:spcAft>
              <a:buSzPts val="2000"/>
              <a:buChar char="-"/>
            </a:pPr>
            <a:r>
              <a:rPr lang="en" sz="2000" dirty="0"/>
              <a:t>Lab tested PFAS, PFOA, GenX, TDN, TSS, NO3, TKN, DOC, Chloride, E. coli, and total coliform</a:t>
            </a:r>
            <a:endParaRPr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81"/>
          <p:cNvSpPr txBox="1">
            <a:spLocks noGrp="1"/>
          </p:cNvSpPr>
          <p:nvPr>
            <p:ph type="title"/>
          </p:nvPr>
        </p:nvSpPr>
        <p:spPr>
          <a:xfrm>
            <a:off x="438150" y="524575"/>
            <a:ext cx="5433000" cy="9036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n-US" sz="2600"/>
              <a:t>PFAS research results - North Carolina</a:t>
            </a:r>
          </a:p>
        </p:txBody>
      </p:sp>
      <p:graphicFrame>
        <p:nvGraphicFramePr>
          <p:cNvPr id="608" name="Google Shape;606;p81">
            <a:extLst>
              <a:ext uri="{FF2B5EF4-FFF2-40B4-BE49-F238E27FC236}">
                <a16:creationId xmlns:a16="http://schemas.microsoft.com/office/drawing/2014/main" id="{95039646-92D9-5822-A835-BA39A292AEAE}"/>
              </a:ext>
            </a:extLst>
          </p:cNvPr>
          <p:cNvGraphicFramePr/>
          <p:nvPr>
            <p:extLst>
              <p:ext uri="{D42A27DB-BD31-4B8C-83A1-F6EECF244321}">
                <p14:modId xmlns:p14="http://schemas.microsoft.com/office/powerpoint/2010/main" val="2257541846"/>
              </p:ext>
            </p:extLst>
          </p:nvPr>
        </p:nvGraphicFramePr>
        <p:xfrm>
          <a:off x="186117" y="1618674"/>
          <a:ext cx="8763674" cy="3430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616"/>
        <p:cNvGrpSpPr/>
        <p:nvPr/>
      </p:nvGrpSpPr>
      <p:grpSpPr>
        <a:xfrm>
          <a:off x="0" y="0"/>
          <a:ext cx="0" cy="0"/>
          <a:chOff x="0" y="0"/>
          <a:chExt cx="0" cy="0"/>
        </a:xfrm>
      </p:grpSpPr>
      <p:sp>
        <p:nvSpPr>
          <p:cNvPr id="617" name="Google Shape;617;p83"/>
          <p:cNvSpPr txBox="1">
            <a:spLocks noGrp="1"/>
          </p:cNvSpPr>
          <p:nvPr>
            <p:ph type="title"/>
          </p:nvPr>
        </p:nvSpPr>
        <p:spPr>
          <a:xfrm>
            <a:off x="311700" y="175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PFAS research results - NC</a:t>
            </a:r>
            <a:endParaRPr dirty="0"/>
          </a:p>
          <a:p>
            <a:pPr marL="0" lvl="0" indent="0" algn="l" rtl="0">
              <a:spcBef>
                <a:spcPts val="0"/>
              </a:spcBef>
              <a:spcAft>
                <a:spcPts val="0"/>
              </a:spcAft>
              <a:buNone/>
            </a:pPr>
            <a:endParaRPr dirty="0"/>
          </a:p>
        </p:txBody>
      </p:sp>
      <p:pic>
        <p:nvPicPr>
          <p:cNvPr id="618" name="Google Shape;618;p83"/>
          <p:cNvPicPr preferRelativeResize="0"/>
          <p:nvPr/>
        </p:nvPicPr>
        <p:blipFill>
          <a:blip r:embed="rId3">
            <a:alphaModFix/>
          </a:blip>
          <a:stretch>
            <a:fillRect/>
          </a:stretch>
        </p:blipFill>
        <p:spPr>
          <a:xfrm>
            <a:off x="1150935" y="792100"/>
            <a:ext cx="6674350" cy="4175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Shape 667"/>
        <p:cNvGrpSpPr/>
        <p:nvPr/>
      </p:nvGrpSpPr>
      <p:grpSpPr>
        <a:xfrm>
          <a:off x="0" y="0"/>
          <a:ext cx="0" cy="0"/>
          <a:chOff x="0" y="0"/>
          <a:chExt cx="0" cy="0"/>
        </a:xfrm>
      </p:grpSpPr>
      <p:sp>
        <p:nvSpPr>
          <p:cNvPr id="668" name="Google Shape;668;p91"/>
          <p:cNvSpPr txBox="1">
            <a:spLocks noGrp="1"/>
          </p:cNvSpPr>
          <p:nvPr>
            <p:ph type="title"/>
          </p:nvPr>
        </p:nvSpPr>
        <p:spPr>
          <a:xfrm>
            <a:off x="814400" y="1087650"/>
            <a:ext cx="2786400" cy="148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Ohio </a:t>
            </a:r>
            <a:endParaRPr dirty="0"/>
          </a:p>
          <a:p>
            <a:pPr marL="0" lvl="0" indent="0" algn="l" rtl="0">
              <a:spcBef>
                <a:spcPts val="0"/>
              </a:spcBef>
              <a:spcAft>
                <a:spcPts val="0"/>
              </a:spcAft>
              <a:buNone/>
            </a:pPr>
            <a:r>
              <a:rPr lang="en" dirty="0"/>
              <a:t>Study</a:t>
            </a:r>
            <a:endParaRPr dirty="0"/>
          </a:p>
        </p:txBody>
      </p:sp>
      <p:sp>
        <p:nvSpPr>
          <p:cNvPr id="669" name="Google Shape;669;p91"/>
          <p:cNvSpPr txBox="1">
            <a:spLocks noGrp="1"/>
          </p:cNvSpPr>
          <p:nvPr>
            <p:ph type="subTitle" idx="2"/>
          </p:nvPr>
        </p:nvSpPr>
        <p:spPr>
          <a:xfrm>
            <a:off x="4221318" y="707421"/>
            <a:ext cx="4409700" cy="2634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800" dirty="0"/>
              <a:t>Objectives:</a:t>
            </a:r>
            <a:endParaRPr sz="2800" dirty="0"/>
          </a:p>
          <a:p>
            <a:pPr marL="457200" lvl="0" indent="-368300" algn="l" rtl="0">
              <a:lnSpc>
                <a:spcPct val="115000"/>
              </a:lnSpc>
              <a:spcBef>
                <a:spcPts val="0"/>
              </a:spcBef>
              <a:spcAft>
                <a:spcPts val="0"/>
              </a:spcAft>
              <a:buSzPts val="2200"/>
              <a:buChar char="-"/>
            </a:pPr>
            <a:r>
              <a:rPr lang="en" sz="2800" dirty="0"/>
              <a:t>Compare PFAS levels in septage and pump stations by sampling both in several areas</a:t>
            </a:r>
            <a:endParaRPr sz="2800" dirty="0"/>
          </a:p>
          <a:p>
            <a:pPr marL="457200" lvl="0" indent="-368300" algn="l" rtl="0">
              <a:lnSpc>
                <a:spcPct val="115000"/>
              </a:lnSpc>
              <a:spcBef>
                <a:spcPts val="0"/>
              </a:spcBef>
              <a:spcAft>
                <a:spcPts val="0"/>
              </a:spcAft>
              <a:buSzPts val="2200"/>
              <a:buChar char="-"/>
            </a:pPr>
            <a:r>
              <a:rPr lang="en" sz="2800" dirty="0"/>
              <a:t>Identify needs for reduction of PFAS contamination </a:t>
            </a:r>
            <a:endParaRPr sz="2800" dirty="0"/>
          </a:p>
        </p:txBody>
      </p:sp>
      <p:pic>
        <p:nvPicPr>
          <p:cNvPr id="1026" name="Picture 2">
            <a:extLst>
              <a:ext uri="{FF2B5EF4-FFF2-40B4-BE49-F238E27FC236}">
                <a16:creationId xmlns:a16="http://schemas.microsoft.com/office/drawing/2014/main" id="{F76D9933-44FD-A02E-D4AF-83A487070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50" y="2571750"/>
            <a:ext cx="3143250" cy="2047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92"/>
          <p:cNvSpPr txBox="1">
            <a:spLocks noGrp="1"/>
          </p:cNvSpPr>
          <p:nvPr>
            <p:ph type="title"/>
          </p:nvPr>
        </p:nvSpPr>
        <p:spPr>
          <a:xfrm>
            <a:off x="438150" y="524575"/>
            <a:ext cx="5433000" cy="903600"/>
          </a:xfrm>
        </p:spPr>
        <p:txBody>
          <a:bodyPr spcFirstLastPara="1" wrap="square" lIns="91425" tIns="91425" rIns="91425" bIns="91425" anchor="ctr" anchorCtr="0">
            <a:normAutofit/>
          </a:bodyPr>
          <a:lstStyle/>
          <a:p>
            <a:pPr marL="0" lvl="0" indent="0" rtl="0">
              <a:spcBef>
                <a:spcPts val="0"/>
              </a:spcBef>
              <a:spcAft>
                <a:spcPts val="0"/>
              </a:spcAft>
              <a:buNone/>
            </a:pPr>
            <a:r>
              <a:rPr lang="en" dirty="0"/>
              <a:t>PFAS research methods - Ohio</a:t>
            </a:r>
            <a:endParaRPr lang="en-US"/>
          </a:p>
        </p:txBody>
      </p:sp>
      <p:graphicFrame>
        <p:nvGraphicFramePr>
          <p:cNvPr id="677" name="Google Shape;675;p92">
            <a:extLst>
              <a:ext uri="{FF2B5EF4-FFF2-40B4-BE49-F238E27FC236}">
                <a16:creationId xmlns:a16="http://schemas.microsoft.com/office/drawing/2014/main" id="{AF97EF72-E237-BD95-63CA-4E302FEA5838}"/>
              </a:ext>
            </a:extLst>
          </p:cNvPr>
          <p:cNvGraphicFramePr/>
          <p:nvPr>
            <p:extLst>
              <p:ext uri="{D42A27DB-BD31-4B8C-83A1-F6EECF244321}">
                <p14:modId xmlns:p14="http://schemas.microsoft.com/office/powerpoint/2010/main" val="1586014695"/>
              </p:ext>
            </p:extLst>
          </p:nvPr>
        </p:nvGraphicFramePr>
        <p:xfrm>
          <a:off x="438150" y="1715511"/>
          <a:ext cx="8236512" cy="3167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685"/>
        <p:cNvGrpSpPr/>
        <p:nvPr/>
      </p:nvGrpSpPr>
      <p:grpSpPr>
        <a:xfrm>
          <a:off x="0" y="0"/>
          <a:ext cx="0" cy="0"/>
          <a:chOff x="0" y="0"/>
          <a:chExt cx="0" cy="0"/>
        </a:xfrm>
      </p:grpSpPr>
      <p:sp>
        <p:nvSpPr>
          <p:cNvPr id="686" name="Google Shape;686;p94"/>
          <p:cNvSpPr txBox="1">
            <a:spLocks noGrp="1"/>
          </p:cNvSpPr>
          <p:nvPr>
            <p:ph type="title"/>
          </p:nvPr>
        </p:nvSpPr>
        <p:spPr>
          <a:xfrm>
            <a:off x="264750" y="210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PFAS research results - Ohio</a:t>
            </a:r>
            <a:endParaRPr dirty="0"/>
          </a:p>
        </p:txBody>
      </p:sp>
      <p:sp>
        <p:nvSpPr>
          <p:cNvPr id="687" name="Google Shape;687;p94"/>
          <p:cNvSpPr txBox="1">
            <a:spLocks noGrp="1"/>
          </p:cNvSpPr>
          <p:nvPr>
            <p:ph type="body" idx="1"/>
          </p:nvPr>
        </p:nvSpPr>
        <p:spPr>
          <a:xfrm>
            <a:off x="264750" y="1016850"/>
            <a:ext cx="8520600" cy="39165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600"/>
              </a:spcAft>
              <a:buSzPts val="2000"/>
              <a:buChar char="-"/>
            </a:pPr>
            <a:r>
              <a:rPr lang="en" sz="2200" dirty="0"/>
              <a:t>Out of the 70 PFAS compounds measured for, 27 total were detected</a:t>
            </a:r>
            <a:endParaRPr sz="2200" dirty="0"/>
          </a:p>
          <a:p>
            <a:pPr marL="457200" lvl="0" indent="-355600" algn="l" rtl="0">
              <a:lnSpc>
                <a:spcPct val="100000"/>
              </a:lnSpc>
              <a:spcBef>
                <a:spcPts val="0"/>
              </a:spcBef>
              <a:spcAft>
                <a:spcPts val="600"/>
              </a:spcAft>
              <a:buSzPts val="2000"/>
              <a:buChar char="-"/>
            </a:pPr>
            <a:r>
              <a:rPr lang="en" sz="2200" dirty="0"/>
              <a:t>Septic tanks retain wastewater over long periods of time, allowing for the accumulation of PFAS</a:t>
            </a:r>
            <a:endParaRPr sz="2200" dirty="0"/>
          </a:p>
          <a:p>
            <a:pPr marL="457200" lvl="0" indent="-355600" algn="l" rtl="0">
              <a:lnSpc>
                <a:spcPct val="100000"/>
              </a:lnSpc>
              <a:spcBef>
                <a:spcPts val="0"/>
              </a:spcBef>
              <a:spcAft>
                <a:spcPts val="600"/>
              </a:spcAft>
              <a:buSzPts val="2000"/>
              <a:buChar char="-"/>
            </a:pPr>
            <a:r>
              <a:rPr lang="en" sz="2200" dirty="0"/>
              <a:t>Pump stations rapidly transport wastewater to centralized facilities, meaning lower overall PFAS concentrations</a:t>
            </a:r>
            <a:endParaRPr sz="2200" dirty="0"/>
          </a:p>
          <a:p>
            <a:pPr marL="457200" lvl="0" indent="-355600" algn="l" rtl="0">
              <a:lnSpc>
                <a:spcPct val="100000"/>
              </a:lnSpc>
              <a:spcBef>
                <a:spcPts val="0"/>
              </a:spcBef>
              <a:spcAft>
                <a:spcPts val="600"/>
              </a:spcAft>
              <a:buSzPts val="2000"/>
              <a:buChar char="-"/>
            </a:pPr>
            <a:r>
              <a:rPr lang="en" sz="2200" dirty="0"/>
              <a:t>Contamination of the environment from septic systems depends on the depth of the aquifer and the permeability of the soil</a:t>
            </a:r>
            <a:endParaRPr sz="2200" dirty="0"/>
          </a:p>
          <a:p>
            <a:pPr marL="457200" lvl="0" indent="-355600" algn="l" rtl="0">
              <a:lnSpc>
                <a:spcPct val="100000"/>
              </a:lnSpc>
              <a:spcBef>
                <a:spcPts val="0"/>
              </a:spcBef>
              <a:spcAft>
                <a:spcPts val="600"/>
              </a:spcAft>
              <a:buSzPts val="2000"/>
              <a:buChar char="-"/>
            </a:pPr>
            <a:r>
              <a:rPr lang="en" sz="2200" dirty="0"/>
              <a:t>Pump stations lead to periodic PFAS contamination spikes</a:t>
            </a:r>
            <a:endParaRPr sz="2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Shape 530"/>
        <p:cNvGrpSpPr/>
        <p:nvPr/>
      </p:nvGrpSpPr>
      <p:grpSpPr>
        <a:xfrm>
          <a:off x="0" y="0"/>
          <a:ext cx="0" cy="0"/>
          <a:chOff x="0" y="0"/>
          <a:chExt cx="0" cy="0"/>
        </a:xfrm>
      </p:grpSpPr>
      <p:sp>
        <p:nvSpPr>
          <p:cNvPr id="532" name="Google Shape;532;p69"/>
          <p:cNvSpPr txBox="1">
            <a:spLocks noGrp="1"/>
          </p:cNvSpPr>
          <p:nvPr>
            <p:ph type="title"/>
          </p:nvPr>
        </p:nvSpPr>
        <p:spPr>
          <a:xfrm>
            <a:off x="4998425" y="352773"/>
            <a:ext cx="3783600" cy="587700"/>
          </a:xfrm>
        </p:spPr>
        <p:txBody>
          <a:bodyPr spcFirstLastPara="1" wrap="square" lIns="91425" tIns="91425" rIns="91425" bIns="91425" anchor="t" anchorCtr="0">
            <a:normAutofit/>
          </a:bodyPr>
          <a:lstStyle/>
          <a:p>
            <a:pPr marL="0" lvl="0" indent="0" rtl="0">
              <a:spcBef>
                <a:spcPts val="0"/>
              </a:spcBef>
              <a:spcAft>
                <a:spcPts val="0"/>
              </a:spcAft>
              <a:buNone/>
            </a:pPr>
            <a:r>
              <a:rPr lang="en-US" sz="2800" dirty="0"/>
              <a:t>What are PFAS?</a:t>
            </a:r>
          </a:p>
        </p:txBody>
      </p:sp>
      <p:pic>
        <p:nvPicPr>
          <p:cNvPr id="533" name="Google Shape;533;p69"/>
          <p:cNvPicPr preferRelativeResize="0"/>
          <p:nvPr/>
        </p:nvPicPr>
        <p:blipFill>
          <a:blip r:embed="rId3"/>
          <a:stretch>
            <a:fillRect/>
          </a:stretch>
        </p:blipFill>
        <p:spPr>
          <a:xfrm>
            <a:off x="299843" y="1350097"/>
            <a:ext cx="4100968" cy="2726953"/>
          </a:xfrm>
          <a:prstGeom prst="rect">
            <a:avLst/>
          </a:prstGeom>
          <a:noFill/>
          <a:ln>
            <a:noFill/>
          </a:ln>
        </p:spPr>
      </p:pic>
      <p:sp>
        <p:nvSpPr>
          <p:cNvPr id="531" name="Google Shape;531;p69"/>
          <p:cNvSpPr txBox="1">
            <a:spLocks noGrp="1"/>
          </p:cNvSpPr>
          <p:nvPr>
            <p:ph type="body" idx="3"/>
          </p:nvPr>
        </p:nvSpPr>
        <p:spPr>
          <a:xfrm>
            <a:off x="4833312" y="1423772"/>
            <a:ext cx="3784600" cy="3106281"/>
          </a:xfrm>
        </p:spPr>
        <p:txBody>
          <a:bodyPr spcFirstLastPara="1" wrap="square" lIns="91425" tIns="91425" rIns="91425" bIns="91425" anchor="t" anchorCtr="0">
            <a:normAutofit fontScale="92500" lnSpcReduction="20000"/>
          </a:bodyPr>
          <a:lstStyle/>
          <a:p>
            <a:pPr marL="101600" indent="0">
              <a:spcAft>
                <a:spcPts val="600"/>
              </a:spcAft>
              <a:buSzPts val="2000"/>
              <a:buNone/>
            </a:pPr>
            <a:r>
              <a:rPr lang="en-US" sz="2400" dirty="0"/>
              <a:t> </a:t>
            </a:r>
            <a:r>
              <a:rPr lang="en-US" sz="2400" b="1" dirty="0"/>
              <a:t>Per - and Polyfluoroalkyl Substances</a:t>
            </a:r>
            <a:endParaRPr lang="en" sz="2400" dirty="0"/>
          </a:p>
          <a:p>
            <a:pPr marL="444500" indent="-342900">
              <a:spcAft>
                <a:spcPts val="600"/>
              </a:spcAft>
              <a:buSzPts val="2000"/>
            </a:pPr>
            <a:r>
              <a:rPr lang="en-US" sz="2400" dirty="0"/>
              <a:t>Invented in the 1930  but peak usage in the 1990 – early 2000s</a:t>
            </a:r>
          </a:p>
          <a:p>
            <a:pPr marL="444500" indent="-342900">
              <a:spcAft>
                <a:spcPts val="600"/>
              </a:spcAft>
              <a:buSzPts val="2000"/>
            </a:pPr>
            <a:r>
              <a:rPr lang="en" sz="2400" dirty="0"/>
              <a:t>Called “forever chemicals” because they do not break down in the environment</a:t>
            </a:r>
            <a:endParaRPr sz="2400" dirty="0"/>
          </a:p>
        </p:txBody>
      </p:sp>
      <p:sp>
        <p:nvSpPr>
          <p:cNvPr id="540" name="Subtitle 7">
            <a:extLst>
              <a:ext uri="{FF2B5EF4-FFF2-40B4-BE49-F238E27FC236}">
                <a16:creationId xmlns:a16="http://schemas.microsoft.com/office/drawing/2014/main" id="{3770D020-1FB9-96D0-CF33-E452FE7DE72F}"/>
              </a:ext>
            </a:extLst>
          </p:cNvPr>
          <p:cNvSpPr>
            <a:spLocks noGrp="1"/>
          </p:cNvSpPr>
          <p:nvPr>
            <p:ph type="subTitle" idx="6"/>
          </p:nvPr>
        </p:nvSpPr>
        <p:spPr>
          <a:xfrm>
            <a:off x="361975" y="217725"/>
            <a:ext cx="4163100" cy="237600"/>
          </a:xfrm>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691"/>
        <p:cNvGrpSpPr/>
        <p:nvPr/>
      </p:nvGrpSpPr>
      <p:grpSpPr>
        <a:xfrm>
          <a:off x="0" y="0"/>
          <a:ext cx="0" cy="0"/>
          <a:chOff x="0" y="0"/>
          <a:chExt cx="0" cy="0"/>
        </a:xfrm>
      </p:grpSpPr>
      <p:sp>
        <p:nvSpPr>
          <p:cNvPr id="692" name="Google Shape;692;p95"/>
          <p:cNvSpPr txBox="1">
            <a:spLocks noGrp="1"/>
          </p:cNvSpPr>
          <p:nvPr>
            <p:ph type="title"/>
          </p:nvPr>
        </p:nvSpPr>
        <p:spPr>
          <a:xfrm>
            <a:off x="264750" y="210150"/>
            <a:ext cx="8520600" cy="572700"/>
          </a:xfrm>
          <a:prstGeom prst="rect">
            <a:avLst/>
          </a:prstGeom>
          <a:solidFill>
            <a:schemeClr val="accent2">
              <a:lumMod val="60000"/>
              <a:lumOff val="4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 dirty="0"/>
              <a:t>PFAS research results - OH</a:t>
            </a:r>
            <a:endParaRPr dirty="0"/>
          </a:p>
        </p:txBody>
      </p:sp>
      <p:pic>
        <p:nvPicPr>
          <p:cNvPr id="693" name="Google Shape;693;p95" title="images_large_ez5c00246_0002.jpeg"/>
          <p:cNvPicPr preferRelativeResize="0"/>
          <p:nvPr/>
        </p:nvPicPr>
        <p:blipFill rotWithShape="1">
          <a:blip r:embed="rId3">
            <a:alphaModFix/>
          </a:blip>
          <a:srcRect t="54256"/>
          <a:stretch/>
        </p:blipFill>
        <p:spPr>
          <a:xfrm>
            <a:off x="1717238" y="882241"/>
            <a:ext cx="5615625" cy="4071524"/>
          </a:xfrm>
          <a:prstGeom prst="rect">
            <a:avLst/>
          </a:prstGeom>
          <a:noFill/>
          <a:ln>
            <a:noFill/>
          </a:ln>
        </p:spPr>
      </p:pic>
      <p:sp>
        <p:nvSpPr>
          <p:cNvPr id="3" name="TextBox 2">
            <a:extLst>
              <a:ext uri="{FF2B5EF4-FFF2-40B4-BE49-F238E27FC236}">
                <a16:creationId xmlns:a16="http://schemas.microsoft.com/office/drawing/2014/main" id="{47E81F43-1303-F3E5-CFA7-789EF7323E7C}"/>
              </a:ext>
            </a:extLst>
          </p:cNvPr>
          <p:cNvSpPr txBox="1"/>
          <p:nvPr/>
        </p:nvSpPr>
        <p:spPr>
          <a:xfrm>
            <a:off x="2286000" y="2419379"/>
            <a:ext cx="4572000" cy="307777"/>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720"/>
        <p:cNvGrpSpPr/>
        <p:nvPr/>
      </p:nvGrpSpPr>
      <p:grpSpPr>
        <a:xfrm>
          <a:off x="0" y="0"/>
          <a:ext cx="0" cy="0"/>
          <a:chOff x="0" y="0"/>
          <a:chExt cx="0" cy="0"/>
        </a:xfrm>
      </p:grpSpPr>
      <p:sp>
        <p:nvSpPr>
          <p:cNvPr id="721" name="Google Shape;721;p100"/>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New York Study</a:t>
            </a:r>
            <a:endParaRPr/>
          </a:p>
        </p:txBody>
      </p:sp>
      <p:sp>
        <p:nvSpPr>
          <p:cNvPr id="722" name="Google Shape;722;p100"/>
          <p:cNvSpPr txBox="1">
            <a:spLocks noGrp="1"/>
          </p:cNvSpPr>
          <p:nvPr>
            <p:ph type="subTitle" idx="2"/>
          </p:nvPr>
        </p:nvSpPr>
        <p:spPr>
          <a:xfrm>
            <a:off x="4164184" y="515625"/>
            <a:ext cx="4409700" cy="2634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dirty="0"/>
              <a:t>Objectives:</a:t>
            </a:r>
            <a:endParaRPr sz="2200" dirty="0"/>
          </a:p>
          <a:p>
            <a:pPr marL="457200" lvl="0" indent="-368300" algn="l" rtl="0">
              <a:lnSpc>
                <a:spcPct val="115000"/>
              </a:lnSpc>
              <a:spcBef>
                <a:spcPts val="0"/>
              </a:spcBef>
              <a:spcAft>
                <a:spcPts val="0"/>
              </a:spcAft>
              <a:buSzPts val="2200"/>
              <a:buChar char="-"/>
            </a:pPr>
            <a:r>
              <a:rPr lang="en" sz="2200" dirty="0"/>
              <a:t>Characterize PFAS contamination in area of shallow fractured bedrock, with shallow groundwater as primary water source</a:t>
            </a:r>
            <a:endParaRPr sz="2200" dirty="0"/>
          </a:p>
          <a:p>
            <a:pPr marL="457200" lvl="0" indent="-368300" algn="l" rtl="0">
              <a:lnSpc>
                <a:spcPct val="115000"/>
              </a:lnSpc>
              <a:spcBef>
                <a:spcPts val="0"/>
              </a:spcBef>
              <a:spcAft>
                <a:spcPts val="0"/>
              </a:spcAft>
              <a:buSzPts val="2200"/>
              <a:buChar char="-"/>
            </a:pPr>
            <a:r>
              <a:rPr lang="en" sz="2200" dirty="0"/>
              <a:t>Test private bedrock wells, soil, groundwater, surface water and sediment samples from lakes and wastewater discharge outfalls</a:t>
            </a:r>
            <a:endParaRPr sz="2200" dirty="0"/>
          </a:p>
          <a:p>
            <a:pPr marL="457200" lvl="0" indent="-368300" algn="l" rtl="0">
              <a:lnSpc>
                <a:spcPct val="115000"/>
              </a:lnSpc>
              <a:spcBef>
                <a:spcPts val="0"/>
              </a:spcBef>
              <a:spcAft>
                <a:spcPts val="0"/>
              </a:spcAft>
              <a:buSzPts val="2200"/>
              <a:buChar char="-"/>
            </a:pPr>
            <a:endParaRPr sz="2200" dirty="0"/>
          </a:p>
        </p:txBody>
      </p:sp>
      <p:pic>
        <p:nvPicPr>
          <p:cNvPr id="3" name="Picture 2">
            <a:extLst>
              <a:ext uri="{FF2B5EF4-FFF2-40B4-BE49-F238E27FC236}">
                <a16:creationId xmlns:a16="http://schemas.microsoft.com/office/drawing/2014/main" id="{5C65890B-7CB0-8FDB-7B11-58780B631AF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9329" y="3375598"/>
            <a:ext cx="2022375" cy="124982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726"/>
        <p:cNvGrpSpPr/>
        <p:nvPr/>
      </p:nvGrpSpPr>
      <p:grpSpPr>
        <a:xfrm>
          <a:off x="0" y="0"/>
          <a:ext cx="0" cy="0"/>
          <a:chOff x="0" y="0"/>
          <a:chExt cx="0" cy="0"/>
        </a:xfrm>
      </p:grpSpPr>
      <p:sp>
        <p:nvSpPr>
          <p:cNvPr id="727" name="Google Shape;727;p101"/>
          <p:cNvSpPr txBox="1">
            <a:spLocks noGrp="1"/>
          </p:cNvSpPr>
          <p:nvPr>
            <p:ph type="title"/>
          </p:nvPr>
        </p:nvSpPr>
        <p:spPr>
          <a:xfrm>
            <a:off x="264750" y="33296"/>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PFAS research methods - New York</a:t>
            </a:r>
            <a:endParaRPr dirty="0"/>
          </a:p>
        </p:txBody>
      </p:sp>
      <p:sp>
        <p:nvSpPr>
          <p:cNvPr id="728" name="Google Shape;728;p101"/>
          <p:cNvSpPr txBox="1">
            <a:spLocks noGrp="1"/>
          </p:cNvSpPr>
          <p:nvPr>
            <p:ph type="body" idx="1"/>
          </p:nvPr>
        </p:nvSpPr>
        <p:spPr>
          <a:xfrm>
            <a:off x="311700" y="577700"/>
            <a:ext cx="8520600" cy="34164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Char char="-"/>
            </a:pPr>
            <a:r>
              <a:rPr lang="en" sz="2000" dirty="0"/>
              <a:t>New York Study of 306 private bedrock wells, soil, groundwater, surface water and sediment samples from lakes and wastewater discharge outfalls</a:t>
            </a:r>
            <a:endParaRPr sz="2000" dirty="0"/>
          </a:p>
          <a:p>
            <a:pPr marL="457200" lvl="0" indent="-355600" algn="l" rtl="0">
              <a:lnSpc>
                <a:spcPct val="150000"/>
              </a:lnSpc>
              <a:spcBef>
                <a:spcPts val="0"/>
              </a:spcBef>
              <a:spcAft>
                <a:spcPts val="0"/>
              </a:spcAft>
              <a:buSzPts val="2000"/>
              <a:buChar char="-"/>
            </a:pPr>
            <a:r>
              <a:rPr lang="en" sz="2000" dirty="0"/>
              <a:t>7 private water supply wells and 2 temporary overburden monitoring wells were sampled for septic tracer analysis</a:t>
            </a:r>
            <a:endParaRPr sz="2000" dirty="0"/>
          </a:p>
          <a:p>
            <a:pPr marL="457200" lvl="0" indent="-355600" algn="l" rtl="0">
              <a:lnSpc>
                <a:spcPct val="150000"/>
              </a:lnSpc>
              <a:spcBef>
                <a:spcPts val="0"/>
              </a:spcBef>
              <a:spcAft>
                <a:spcPts val="0"/>
              </a:spcAft>
              <a:buSzPts val="2000"/>
              <a:buChar char="-"/>
            </a:pPr>
            <a:r>
              <a:rPr lang="en" sz="2000" dirty="0"/>
              <a:t>Sampling via soil borings, temporary monitoring wells, groundwater sampling via pumps, PFAS free scoops for sampling lakes and wastewater discharge outfalls.</a:t>
            </a:r>
            <a:endParaRPr sz="2000" dirty="0"/>
          </a:p>
          <a:p>
            <a:pPr marL="457200" lvl="0" indent="-355600" algn="l" rtl="0">
              <a:lnSpc>
                <a:spcPct val="150000"/>
              </a:lnSpc>
              <a:spcBef>
                <a:spcPts val="0"/>
              </a:spcBef>
              <a:spcAft>
                <a:spcPts val="0"/>
              </a:spcAft>
              <a:buSzPts val="2000"/>
              <a:buChar char="-"/>
            </a:pPr>
            <a:r>
              <a:rPr lang="en" sz="2000" dirty="0"/>
              <a:t>Private water supply samples collected from faucets</a:t>
            </a:r>
            <a:endParaRPr sz="2000" dirty="0"/>
          </a:p>
          <a:p>
            <a:pPr marL="457200" lvl="0" indent="-355600" algn="l" rtl="0">
              <a:lnSpc>
                <a:spcPct val="150000"/>
              </a:lnSpc>
              <a:spcBef>
                <a:spcPts val="0"/>
              </a:spcBef>
              <a:spcAft>
                <a:spcPts val="0"/>
              </a:spcAft>
              <a:buSzPts val="2000"/>
              <a:buChar char="-"/>
            </a:pPr>
            <a:r>
              <a:rPr lang="en" sz="2000" dirty="0"/>
              <a:t>Tested for 6 PFAS compounds using USEPA methods</a:t>
            </a:r>
            <a:endParaRPr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732"/>
        <p:cNvGrpSpPr/>
        <p:nvPr/>
      </p:nvGrpSpPr>
      <p:grpSpPr>
        <a:xfrm>
          <a:off x="0" y="0"/>
          <a:ext cx="0" cy="0"/>
          <a:chOff x="0" y="0"/>
          <a:chExt cx="0" cy="0"/>
        </a:xfrm>
      </p:grpSpPr>
      <p:sp>
        <p:nvSpPr>
          <p:cNvPr id="733" name="Google Shape;733;p102"/>
          <p:cNvSpPr txBox="1">
            <a:spLocks noGrp="1"/>
          </p:cNvSpPr>
          <p:nvPr>
            <p:ph type="title"/>
          </p:nvPr>
        </p:nvSpPr>
        <p:spPr>
          <a:xfrm>
            <a:off x="264750" y="210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PFAS research results - New York</a:t>
            </a:r>
            <a:endParaRPr dirty="0"/>
          </a:p>
        </p:txBody>
      </p:sp>
      <p:sp>
        <p:nvSpPr>
          <p:cNvPr id="734" name="Google Shape;734;p102"/>
          <p:cNvSpPr txBox="1">
            <a:spLocks noGrp="1"/>
          </p:cNvSpPr>
          <p:nvPr>
            <p:ph type="body" idx="1"/>
          </p:nvPr>
        </p:nvSpPr>
        <p:spPr>
          <a:xfrm>
            <a:off x="311700" y="1226164"/>
            <a:ext cx="8520600" cy="34164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Char char="-"/>
            </a:pPr>
            <a:r>
              <a:rPr lang="en" sz="2000" dirty="0"/>
              <a:t>PFAS was detectable and often exceeding comparison limits in all water samples, but notably higher in ground and well water rather than surface</a:t>
            </a:r>
          </a:p>
          <a:p>
            <a:pPr marL="101600" lvl="0" indent="0" algn="l" rtl="0">
              <a:lnSpc>
                <a:spcPct val="150000"/>
              </a:lnSpc>
              <a:spcBef>
                <a:spcPts val="0"/>
              </a:spcBef>
              <a:spcAft>
                <a:spcPts val="0"/>
              </a:spcAft>
              <a:buSzPts val="2000"/>
              <a:buNone/>
            </a:pPr>
            <a:endParaRPr sz="2000" dirty="0"/>
          </a:p>
          <a:p>
            <a:pPr marL="457200" lvl="0" indent="-355600" algn="l" rtl="0">
              <a:lnSpc>
                <a:spcPct val="150000"/>
              </a:lnSpc>
              <a:spcBef>
                <a:spcPts val="0"/>
              </a:spcBef>
              <a:spcAft>
                <a:spcPts val="0"/>
              </a:spcAft>
              <a:buSzPts val="2000"/>
              <a:buChar char="-"/>
            </a:pPr>
            <a:r>
              <a:rPr lang="en" sz="2000" dirty="0"/>
              <a:t>Soil samples showed little trace of PFAS contamination except adjacent to the fire station and sludge tank at the wastewater treatment plant</a:t>
            </a:r>
            <a:endParaRPr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738"/>
        <p:cNvGrpSpPr/>
        <p:nvPr/>
      </p:nvGrpSpPr>
      <p:grpSpPr>
        <a:xfrm>
          <a:off x="0" y="0"/>
          <a:ext cx="0" cy="0"/>
          <a:chOff x="0" y="0"/>
          <a:chExt cx="0" cy="0"/>
        </a:xfrm>
      </p:grpSpPr>
      <p:sp>
        <p:nvSpPr>
          <p:cNvPr id="739" name="Google Shape;739;p103"/>
          <p:cNvSpPr txBox="1">
            <a:spLocks noGrp="1"/>
          </p:cNvSpPr>
          <p:nvPr>
            <p:ph type="title"/>
          </p:nvPr>
        </p:nvSpPr>
        <p:spPr>
          <a:xfrm>
            <a:off x="264750" y="210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PFAS research results - New York</a:t>
            </a:r>
            <a:endParaRPr dirty="0"/>
          </a:p>
        </p:txBody>
      </p:sp>
      <p:sp>
        <p:nvSpPr>
          <p:cNvPr id="740" name="Google Shape;740;p103"/>
          <p:cNvSpPr txBox="1">
            <a:spLocks noGrp="1"/>
          </p:cNvSpPr>
          <p:nvPr>
            <p:ph type="body" idx="1"/>
          </p:nvPr>
        </p:nvSpPr>
        <p:spPr>
          <a:xfrm>
            <a:off x="311700" y="1226164"/>
            <a:ext cx="8520600" cy="34164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Char char="-"/>
            </a:pPr>
            <a:r>
              <a:rPr lang="en" sz="2000" dirty="0"/>
              <a:t>Septic tracer levels follow PFAS levels, indicating that PFAS contamination can be connected to </a:t>
            </a:r>
            <a:r>
              <a:rPr lang="en" sz="2000"/>
              <a:t>septic effluent</a:t>
            </a:r>
          </a:p>
          <a:p>
            <a:pPr marL="101600" lvl="0" indent="0" algn="l" rtl="0">
              <a:lnSpc>
                <a:spcPct val="150000"/>
              </a:lnSpc>
              <a:spcBef>
                <a:spcPts val="0"/>
              </a:spcBef>
              <a:spcAft>
                <a:spcPts val="0"/>
              </a:spcAft>
              <a:buSzPts val="2000"/>
              <a:buNone/>
            </a:pPr>
            <a:endParaRPr sz="2000" dirty="0"/>
          </a:p>
          <a:p>
            <a:pPr marL="457200" lvl="0" indent="-355600" algn="l" rtl="0">
              <a:lnSpc>
                <a:spcPct val="150000"/>
              </a:lnSpc>
              <a:spcBef>
                <a:spcPts val="0"/>
              </a:spcBef>
              <a:spcAft>
                <a:spcPts val="0"/>
              </a:spcAft>
              <a:buSzPts val="2000"/>
              <a:buChar char="-"/>
            </a:pPr>
            <a:r>
              <a:rPr lang="en" sz="2000" dirty="0"/>
              <a:t>PFAS contamination in groundwater are similar to that in the nearby lake surface water, indicating contamination by septic system discharges from properties near lake edge </a:t>
            </a:r>
            <a:endParaRPr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744"/>
        <p:cNvGrpSpPr/>
        <p:nvPr/>
      </p:nvGrpSpPr>
      <p:grpSpPr>
        <a:xfrm>
          <a:off x="0" y="0"/>
          <a:ext cx="0" cy="0"/>
          <a:chOff x="0" y="0"/>
          <a:chExt cx="0" cy="0"/>
        </a:xfrm>
      </p:grpSpPr>
      <p:sp>
        <p:nvSpPr>
          <p:cNvPr id="745" name="Google Shape;745;p104"/>
          <p:cNvSpPr txBox="1">
            <a:spLocks noGrp="1"/>
          </p:cNvSpPr>
          <p:nvPr>
            <p:ph type="title"/>
          </p:nvPr>
        </p:nvSpPr>
        <p:spPr>
          <a:xfrm>
            <a:off x="264750" y="210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PFAS research results - NY</a:t>
            </a:r>
            <a:endParaRPr dirty="0"/>
          </a:p>
        </p:txBody>
      </p:sp>
      <p:pic>
        <p:nvPicPr>
          <p:cNvPr id="746" name="Google Shape;746;p104"/>
          <p:cNvPicPr preferRelativeResize="0"/>
          <p:nvPr/>
        </p:nvPicPr>
        <p:blipFill>
          <a:blip r:embed="rId3">
            <a:alphaModFix/>
          </a:blip>
          <a:stretch>
            <a:fillRect/>
          </a:stretch>
        </p:blipFill>
        <p:spPr>
          <a:xfrm>
            <a:off x="1343575" y="876300"/>
            <a:ext cx="6456854" cy="4055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750"/>
        <p:cNvGrpSpPr/>
        <p:nvPr/>
      </p:nvGrpSpPr>
      <p:grpSpPr>
        <a:xfrm>
          <a:off x="0" y="0"/>
          <a:ext cx="0" cy="0"/>
          <a:chOff x="0" y="0"/>
          <a:chExt cx="0" cy="0"/>
        </a:xfrm>
      </p:grpSpPr>
      <p:sp>
        <p:nvSpPr>
          <p:cNvPr id="751" name="Google Shape;751;p105"/>
          <p:cNvSpPr txBox="1">
            <a:spLocks noGrp="1"/>
          </p:cNvSpPr>
          <p:nvPr>
            <p:ph type="title"/>
          </p:nvPr>
        </p:nvSpPr>
        <p:spPr>
          <a:xfrm>
            <a:off x="264750" y="210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PFAS research results - NY</a:t>
            </a:r>
            <a:endParaRPr dirty="0"/>
          </a:p>
        </p:txBody>
      </p:sp>
      <p:pic>
        <p:nvPicPr>
          <p:cNvPr id="752" name="Google Shape;752;p105"/>
          <p:cNvPicPr preferRelativeResize="0"/>
          <p:nvPr/>
        </p:nvPicPr>
        <p:blipFill>
          <a:blip r:embed="rId3">
            <a:alphaModFix/>
          </a:blip>
          <a:stretch>
            <a:fillRect/>
          </a:stretch>
        </p:blipFill>
        <p:spPr>
          <a:xfrm>
            <a:off x="631613" y="891025"/>
            <a:ext cx="7974678" cy="4055850"/>
          </a:xfrm>
          <a:prstGeom prst="rect">
            <a:avLst/>
          </a:prstGeom>
          <a:noFill/>
          <a:ln>
            <a:noFill/>
          </a:ln>
        </p:spPr>
      </p:pic>
      <p:sp>
        <p:nvSpPr>
          <p:cNvPr id="3" name="TextBox 2">
            <a:extLst>
              <a:ext uri="{FF2B5EF4-FFF2-40B4-BE49-F238E27FC236}">
                <a16:creationId xmlns:a16="http://schemas.microsoft.com/office/drawing/2014/main" id="{C63631E3-1B09-225D-5B73-5EB9A60DC7DF}"/>
              </a:ext>
            </a:extLst>
          </p:cNvPr>
          <p:cNvSpPr txBox="1"/>
          <p:nvPr/>
        </p:nvSpPr>
        <p:spPr>
          <a:xfrm>
            <a:off x="2286000" y="2419379"/>
            <a:ext cx="4572000" cy="307777"/>
          </a:xfrm>
          <a:prstGeom prst="rect">
            <a:avLst/>
          </a:prstGeom>
          <a:noFill/>
        </p:spPr>
        <p:txBody>
          <a:bodyPr wrap="square">
            <a:spAutoFit/>
          </a:bodyPr>
          <a:lstStyle/>
          <a:p>
            <a:r>
              <a:rPr lang="en-US" b="0" dirty="0">
                <a:effectLst/>
              </a:rPr>
              <a:t> </a:t>
            </a:r>
            <a:endParaRPr lang="en-US" dirty="0"/>
          </a:p>
        </p:txBody>
      </p:sp>
      <p:sp>
        <p:nvSpPr>
          <p:cNvPr id="7" name="TextBox 6">
            <a:extLst>
              <a:ext uri="{FF2B5EF4-FFF2-40B4-BE49-F238E27FC236}">
                <a16:creationId xmlns:a16="http://schemas.microsoft.com/office/drawing/2014/main" id="{0D8FEBB4-B13F-31B7-23F1-2B8EAB40331E}"/>
              </a:ext>
            </a:extLst>
          </p:cNvPr>
          <p:cNvSpPr txBox="1"/>
          <p:nvPr/>
        </p:nvSpPr>
        <p:spPr>
          <a:xfrm>
            <a:off x="2286000" y="2419379"/>
            <a:ext cx="4572000" cy="307777"/>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86"/>
        <p:cNvGrpSpPr/>
        <p:nvPr/>
      </p:nvGrpSpPr>
      <p:grpSpPr>
        <a:xfrm>
          <a:off x="0" y="0"/>
          <a:ext cx="0" cy="0"/>
          <a:chOff x="0" y="0"/>
          <a:chExt cx="0" cy="0"/>
        </a:xfrm>
      </p:grpSpPr>
      <p:sp>
        <p:nvSpPr>
          <p:cNvPr id="787" name="Google Shape;787;p111"/>
          <p:cNvSpPr txBox="1">
            <a:spLocks noGrp="1"/>
          </p:cNvSpPr>
          <p:nvPr>
            <p:ph type="subTitle" idx="2"/>
          </p:nvPr>
        </p:nvSpPr>
        <p:spPr>
          <a:xfrm>
            <a:off x="4316641" y="813062"/>
            <a:ext cx="4409700" cy="263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dirty="0"/>
              <a:t>Objectives:</a:t>
            </a:r>
            <a:endParaRPr sz="2200" dirty="0"/>
          </a:p>
          <a:p>
            <a:pPr marL="457200" lvl="0" indent="-368300" algn="l" rtl="0">
              <a:lnSpc>
                <a:spcPct val="115000"/>
              </a:lnSpc>
              <a:spcBef>
                <a:spcPts val="0"/>
              </a:spcBef>
              <a:spcAft>
                <a:spcPts val="0"/>
              </a:spcAft>
              <a:buSzPts val="2200"/>
              <a:buChar char="-"/>
            </a:pPr>
            <a:r>
              <a:rPr lang="en" sz="2200" dirty="0"/>
              <a:t>Characterize rest area septage</a:t>
            </a:r>
            <a:endParaRPr sz="2200" dirty="0"/>
          </a:p>
          <a:p>
            <a:pPr marL="457200" lvl="0" indent="-368300" algn="l" rtl="0">
              <a:lnSpc>
                <a:spcPct val="115000"/>
              </a:lnSpc>
              <a:spcBef>
                <a:spcPts val="0"/>
              </a:spcBef>
              <a:spcAft>
                <a:spcPts val="0"/>
              </a:spcAft>
              <a:buSzPts val="2200"/>
              <a:buChar char="-"/>
            </a:pPr>
            <a:r>
              <a:rPr lang="en" sz="2200" dirty="0"/>
              <a:t>Measure a large variety of characteristics from many sites </a:t>
            </a:r>
            <a:endParaRPr sz="2200" dirty="0"/>
          </a:p>
          <a:p>
            <a:pPr marL="457200" lvl="0" indent="-368300" algn="l" rtl="0">
              <a:lnSpc>
                <a:spcPct val="115000"/>
              </a:lnSpc>
              <a:spcBef>
                <a:spcPts val="0"/>
              </a:spcBef>
              <a:spcAft>
                <a:spcPts val="0"/>
              </a:spcAft>
              <a:buSzPts val="2200"/>
              <a:buChar char="-"/>
            </a:pPr>
            <a:r>
              <a:rPr lang="en" sz="2200" dirty="0"/>
              <a:t>Find how common PFAS contamination is in septage and identify possible sources</a:t>
            </a:r>
            <a:endParaRPr sz="2200" dirty="0"/>
          </a:p>
        </p:txBody>
      </p:sp>
      <p:sp>
        <p:nvSpPr>
          <p:cNvPr id="788" name="Google Shape;788;p111"/>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Minnesota Study</a:t>
            </a:r>
            <a:endParaRPr dirty="0"/>
          </a:p>
        </p:txBody>
      </p:sp>
      <p:pic>
        <p:nvPicPr>
          <p:cNvPr id="3" name="Picture 2">
            <a:extLst>
              <a:ext uri="{FF2B5EF4-FFF2-40B4-BE49-F238E27FC236}">
                <a16:creationId xmlns:a16="http://schemas.microsoft.com/office/drawing/2014/main" id="{FA5AF560-4988-24E9-3D74-469FFF75627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9466" y="2313827"/>
            <a:ext cx="282375" cy="282375"/>
          </a:xfrm>
          <a:prstGeom prst="rect">
            <a:avLst/>
          </a:prstGeom>
        </p:spPr>
      </p:pic>
      <p:pic>
        <p:nvPicPr>
          <p:cNvPr id="5" name="Picture 4">
            <a:extLst>
              <a:ext uri="{FF2B5EF4-FFF2-40B4-BE49-F238E27FC236}">
                <a16:creationId xmlns:a16="http://schemas.microsoft.com/office/drawing/2014/main" id="{518A3329-3890-392D-33D6-C274B16D5C3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40234" y="3316875"/>
            <a:ext cx="2029720" cy="152482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92"/>
        <p:cNvGrpSpPr/>
        <p:nvPr/>
      </p:nvGrpSpPr>
      <p:grpSpPr>
        <a:xfrm>
          <a:off x="0" y="0"/>
          <a:ext cx="0" cy="0"/>
          <a:chOff x="0" y="0"/>
          <a:chExt cx="0" cy="0"/>
        </a:xfrm>
      </p:grpSpPr>
      <p:sp>
        <p:nvSpPr>
          <p:cNvPr id="793" name="Google Shape;793;p11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Minnesta PFAS research methods</a:t>
            </a:r>
            <a:endParaRPr dirty="0"/>
          </a:p>
        </p:txBody>
      </p:sp>
      <p:sp>
        <p:nvSpPr>
          <p:cNvPr id="794" name="Google Shape;794;p112"/>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Char char="-"/>
            </a:pPr>
            <a:r>
              <a:rPr lang="en" sz="2000" dirty="0"/>
              <a:t>5  rest areas (RA), septic tanks sampled </a:t>
            </a:r>
            <a:r>
              <a:rPr lang="en-US" sz="2000" dirty="0"/>
              <a:t>during tank cleaning</a:t>
            </a:r>
          </a:p>
          <a:p>
            <a:pPr indent="-355600">
              <a:lnSpc>
                <a:spcPct val="150000"/>
              </a:lnSpc>
              <a:buSzPts val="2000"/>
              <a:buFont typeface="DM Sans"/>
              <a:buChar char="-"/>
            </a:pPr>
            <a:r>
              <a:rPr lang="en-US" sz="2000" dirty="0"/>
              <a:t>Mixed septage/wastewater from the “dirtiest” load</a:t>
            </a:r>
          </a:p>
          <a:p>
            <a:pPr indent="-355600">
              <a:lnSpc>
                <a:spcPct val="150000"/>
              </a:lnSpc>
              <a:buSzPts val="2000"/>
              <a:buFont typeface="DM Sans"/>
              <a:buChar char="-"/>
            </a:pPr>
            <a:r>
              <a:rPr lang="en-US" sz="2000" dirty="0"/>
              <a:t>Means, medians, minimums, and maximums were summarized and compared to EPA standards for all other test criteria</a:t>
            </a:r>
          </a:p>
          <a:p>
            <a:pPr marL="457200" lvl="0" indent="-355600" algn="l" rtl="0">
              <a:lnSpc>
                <a:spcPct val="150000"/>
              </a:lnSpc>
              <a:spcBef>
                <a:spcPts val="0"/>
              </a:spcBef>
              <a:spcAft>
                <a:spcPts val="0"/>
              </a:spcAft>
              <a:buSzPts val="2000"/>
              <a:buChar char="-"/>
            </a:pPr>
            <a:endParaRPr lang="en-US" sz="2000" dirty="0"/>
          </a:p>
          <a:p>
            <a:pPr marL="457200" lvl="0" indent="-355600" algn="l" rtl="0">
              <a:lnSpc>
                <a:spcPct val="150000"/>
              </a:lnSpc>
              <a:spcBef>
                <a:spcPts val="0"/>
              </a:spcBef>
              <a:spcAft>
                <a:spcPts val="0"/>
              </a:spcAft>
              <a:buSzPts val="2000"/>
              <a:buChar char="-"/>
            </a:pPr>
            <a:endParaRPr sz="2000" dirty="0"/>
          </a:p>
        </p:txBody>
      </p:sp>
      <p:pic>
        <p:nvPicPr>
          <p:cNvPr id="4" name="Picture 4">
            <a:extLst>
              <a:ext uri="{FF2B5EF4-FFF2-40B4-BE49-F238E27FC236}">
                <a16:creationId xmlns:a16="http://schemas.microsoft.com/office/drawing/2014/main" id="{8A882B77-D84D-7D7C-5F6E-E8D165C82487}"/>
              </a:ext>
            </a:extLst>
          </p:cNvPr>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t="16639" b="16639"/>
          <a:stretch>
            <a:fillRect/>
          </a:stretch>
        </p:blipFill>
        <p:spPr bwMode="auto">
          <a:xfrm>
            <a:off x="4992688" y="1152525"/>
            <a:ext cx="3840162" cy="3416300"/>
          </a:xfrm>
          <a:prstGeom prst="rect">
            <a:avLst/>
          </a:prstGeom>
          <a:noFill/>
          <a:ln>
            <a:noFill/>
          </a:ln>
          <a:effectLst/>
          <a:extLst>
            <a:ext uri="{909E8E84-426E-40DD-AFC4-6F175D3DCCD1}">
              <a14:hiddenFill xmlns:a14="http://schemas.microsoft.com/office/drawing/2010/main">
                <a:blipFill dpi="0" rotWithShape="0">
                  <a:blip/>
                  <a:srcRect t="6268" b="8243"/>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98"/>
        <p:cNvGrpSpPr/>
        <p:nvPr/>
      </p:nvGrpSpPr>
      <p:grpSpPr>
        <a:xfrm>
          <a:off x="0" y="0"/>
          <a:ext cx="0" cy="0"/>
          <a:chOff x="0" y="0"/>
          <a:chExt cx="0" cy="0"/>
        </a:xfrm>
      </p:grpSpPr>
      <p:sp>
        <p:nvSpPr>
          <p:cNvPr id="799" name="Google Shape;799;p113"/>
          <p:cNvSpPr txBox="1">
            <a:spLocks noGrp="1"/>
          </p:cNvSpPr>
          <p:nvPr>
            <p:ph type="title"/>
          </p:nvPr>
        </p:nvSpPr>
        <p:spPr>
          <a:xfrm>
            <a:off x="311700" y="20922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Minnesota PFAS research results </a:t>
            </a:r>
            <a:endParaRPr dirty="0"/>
          </a:p>
        </p:txBody>
      </p:sp>
      <p:sp>
        <p:nvSpPr>
          <p:cNvPr id="800" name="Google Shape;800;p113"/>
          <p:cNvSpPr txBox="1">
            <a:spLocks noGrp="1"/>
          </p:cNvSpPr>
          <p:nvPr>
            <p:ph type="body" idx="1"/>
          </p:nvPr>
        </p:nvSpPr>
        <p:spPr>
          <a:xfrm>
            <a:off x="311700" y="781918"/>
            <a:ext cx="8520600" cy="34164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Char char="-"/>
            </a:pPr>
            <a:r>
              <a:rPr lang="en" sz="2000" dirty="0"/>
              <a:t>PFAS concentrations were detectable at 3 of the 5 sites sampled</a:t>
            </a:r>
            <a:endParaRPr sz="2000" dirty="0"/>
          </a:p>
          <a:p>
            <a:pPr lvl="1" indent="-355600">
              <a:lnSpc>
                <a:spcPct val="150000"/>
              </a:lnSpc>
              <a:buSzPts val="2000"/>
              <a:buChar char="-"/>
            </a:pPr>
            <a:r>
              <a:rPr lang="en" sz="2000" dirty="0"/>
              <a:t>13 different PFAS compounds were detected at St Croix (comtaninated groundwater) </a:t>
            </a:r>
          </a:p>
          <a:p>
            <a:pPr lvl="1" indent="-355600">
              <a:lnSpc>
                <a:spcPct val="150000"/>
              </a:lnSpc>
              <a:buSzPts val="2000"/>
              <a:buChar char="-"/>
            </a:pPr>
            <a:r>
              <a:rPr lang="en" sz="2000" dirty="0"/>
              <a:t>14 at Grand Portage</a:t>
            </a:r>
          </a:p>
          <a:p>
            <a:pPr lvl="1" indent="-355600">
              <a:lnSpc>
                <a:spcPct val="150000"/>
              </a:lnSpc>
              <a:buSzPts val="2000"/>
              <a:buChar char="-"/>
            </a:pPr>
            <a:r>
              <a:rPr lang="en" sz="2000" dirty="0"/>
              <a:t>12 at Goose Creek.</a:t>
            </a:r>
            <a:endParaRPr sz="2000" dirty="0"/>
          </a:p>
          <a:p>
            <a:pPr marL="457200" lvl="0" indent="-355600" algn="l" rtl="0">
              <a:lnSpc>
                <a:spcPct val="150000"/>
              </a:lnSpc>
              <a:spcBef>
                <a:spcPts val="0"/>
              </a:spcBef>
              <a:spcAft>
                <a:spcPts val="0"/>
              </a:spcAft>
              <a:buSzPts val="2000"/>
              <a:buChar char="-"/>
            </a:pPr>
            <a:r>
              <a:rPr lang="en" sz="2000" dirty="0"/>
              <a:t>The three showed varying concentrations of different compounds, but St Croix showed a considerably larger total of 746.6 ng/L compared to Goose creek with 240.73 ng/L and Grand Portage with 91.2 ng/L</a:t>
            </a:r>
            <a:endParaRPr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Shape 537"/>
        <p:cNvGrpSpPr/>
        <p:nvPr/>
      </p:nvGrpSpPr>
      <p:grpSpPr>
        <a:xfrm>
          <a:off x="0" y="0"/>
          <a:ext cx="0" cy="0"/>
          <a:chOff x="0" y="0"/>
          <a:chExt cx="0" cy="0"/>
        </a:xfrm>
      </p:grpSpPr>
      <p:sp>
        <p:nvSpPr>
          <p:cNvPr id="538" name="Google Shape;538;p70"/>
          <p:cNvSpPr txBox="1">
            <a:spLocks noGrp="1"/>
          </p:cNvSpPr>
          <p:nvPr>
            <p:ph type="title"/>
          </p:nvPr>
        </p:nvSpPr>
        <p:spPr>
          <a:xfrm>
            <a:off x="264750" y="210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Where does PFAS come from?</a:t>
            </a:r>
            <a:endParaRPr/>
          </a:p>
        </p:txBody>
      </p:sp>
      <p:sp>
        <p:nvSpPr>
          <p:cNvPr id="539" name="Google Shape;539;p70"/>
          <p:cNvSpPr txBox="1">
            <a:spLocks noGrp="1"/>
          </p:cNvSpPr>
          <p:nvPr>
            <p:ph type="body" idx="1"/>
          </p:nvPr>
        </p:nvSpPr>
        <p:spPr>
          <a:xfrm>
            <a:off x="90275" y="863538"/>
            <a:ext cx="3123600" cy="34164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Char char="-"/>
            </a:pPr>
            <a:r>
              <a:rPr lang="en" sz="2000" dirty="0"/>
              <a:t>Food packaging</a:t>
            </a:r>
            <a:endParaRPr sz="2000" dirty="0"/>
          </a:p>
          <a:p>
            <a:pPr marL="457200" lvl="0" indent="-355600" algn="l" rtl="0">
              <a:lnSpc>
                <a:spcPct val="150000"/>
              </a:lnSpc>
              <a:spcBef>
                <a:spcPts val="0"/>
              </a:spcBef>
              <a:spcAft>
                <a:spcPts val="0"/>
              </a:spcAft>
              <a:buSzPts val="2000"/>
              <a:buChar char="-"/>
            </a:pPr>
            <a:r>
              <a:rPr lang="en" sz="2000" dirty="0"/>
              <a:t>Household products</a:t>
            </a:r>
            <a:endParaRPr sz="2000" dirty="0"/>
          </a:p>
          <a:p>
            <a:pPr marL="457200" lvl="0" indent="-355600" algn="l" rtl="0">
              <a:lnSpc>
                <a:spcPct val="150000"/>
              </a:lnSpc>
              <a:spcBef>
                <a:spcPts val="0"/>
              </a:spcBef>
              <a:spcAft>
                <a:spcPts val="0"/>
              </a:spcAft>
              <a:buSzPts val="2000"/>
              <a:buChar char="-"/>
            </a:pPr>
            <a:r>
              <a:rPr lang="en" sz="2000" dirty="0"/>
              <a:t>Personal care products</a:t>
            </a:r>
            <a:endParaRPr sz="2000" dirty="0"/>
          </a:p>
          <a:p>
            <a:pPr marL="457200" lvl="0" indent="-355600" algn="l" rtl="0">
              <a:lnSpc>
                <a:spcPct val="150000"/>
              </a:lnSpc>
              <a:spcBef>
                <a:spcPts val="0"/>
              </a:spcBef>
              <a:spcAft>
                <a:spcPts val="0"/>
              </a:spcAft>
              <a:buSzPts val="2000"/>
              <a:buChar char="-"/>
            </a:pPr>
            <a:r>
              <a:rPr lang="en" sz="2000" dirty="0"/>
              <a:t>Electronics</a:t>
            </a:r>
            <a:endParaRPr sz="2000" dirty="0"/>
          </a:p>
          <a:p>
            <a:pPr marL="457200" lvl="0" indent="-355600" algn="l" rtl="0">
              <a:lnSpc>
                <a:spcPct val="150000"/>
              </a:lnSpc>
              <a:spcBef>
                <a:spcPts val="0"/>
              </a:spcBef>
              <a:spcAft>
                <a:spcPts val="0"/>
              </a:spcAft>
              <a:buSzPts val="2000"/>
              <a:buChar char="-"/>
            </a:pPr>
            <a:r>
              <a:rPr lang="en" sz="2000" dirty="0"/>
              <a:t>Firefighting foams</a:t>
            </a:r>
            <a:endParaRPr sz="2000" dirty="0"/>
          </a:p>
          <a:p>
            <a:pPr marL="457200" lvl="0" indent="-355600" algn="l" rtl="0">
              <a:lnSpc>
                <a:spcPct val="150000"/>
              </a:lnSpc>
              <a:spcBef>
                <a:spcPts val="0"/>
              </a:spcBef>
              <a:spcAft>
                <a:spcPts val="0"/>
              </a:spcAft>
              <a:buSzPts val="2000"/>
              <a:buChar char="-"/>
            </a:pPr>
            <a:r>
              <a:rPr lang="en" sz="2000" dirty="0"/>
              <a:t>Medical equipment</a:t>
            </a:r>
            <a:endParaRPr sz="2000" dirty="0"/>
          </a:p>
          <a:p>
            <a:pPr marL="457200" lvl="0" indent="-355600" algn="l" rtl="0">
              <a:lnSpc>
                <a:spcPct val="150000"/>
              </a:lnSpc>
              <a:spcBef>
                <a:spcPts val="0"/>
              </a:spcBef>
              <a:spcAft>
                <a:spcPts val="0"/>
              </a:spcAft>
              <a:buSzPts val="2000"/>
              <a:buChar char="-"/>
            </a:pPr>
            <a:r>
              <a:rPr lang="en" sz="2000" dirty="0"/>
              <a:t>Industrial equipment</a:t>
            </a:r>
            <a:endParaRPr sz="2000" dirty="0"/>
          </a:p>
          <a:p>
            <a:pPr marL="457200" lvl="0" indent="-355600" algn="l" rtl="0">
              <a:lnSpc>
                <a:spcPct val="150000"/>
              </a:lnSpc>
              <a:spcBef>
                <a:spcPts val="0"/>
              </a:spcBef>
              <a:spcAft>
                <a:spcPts val="0"/>
              </a:spcAft>
              <a:buSzPts val="2000"/>
              <a:buChar char="-"/>
            </a:pPr>
            <a:r>
              <a:rPr lang="en" sz="2000" dirty="0"/>
              <a:t>Food </a:t>
            </a:r>
            <a:endParaRPr sz="2000" dirty="0"/>
          </a:p>
        </p:txBody>
      </p:sp>
      <p:pic>
        <p:nvPicPr>
          <p:cNvPr id="540" name="Google Shape;540;p70" title="PFAS-SOURCES-IN-THE-HOME-1.jpg"/>
          <p:cNvPicPr preferRelativeResize="0"/>
          <p:nvPr/>
        </p:nvPicPr>
        <p:blipFill>
          <a:blip r:embed="rId3">
            <a:alphaModFix/>
          </a:blip>
          <a:stretch>
            <a:fillRect/>
          </a:stretch>
        </p:blipFill>
        <p:spPr>
          <a:xfrm>
            <a:off x="3355100" y="944175"/>
            <a:ext cx="5665950" cy="40133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822"/>
        <p:cNvGrpSpPr/>
        <p:nvPr/>
      </p:nvGrpSpPr>
      <p:grpSpPr>
        <a:xfrm>
          <a:off x="0" y="0"/>
          <a:ext cx="0" cy="0"/>
          <a:chOff x="0" y="0"/>
          <a:chExt cx="0" cy="0"/>
        </a:xfrm>
      </p:grpSpPr>
      <p:sp>
        <p:nvSpPr>
          <p:cNvPr id="823" name="Google Shape;823;p117"/>
          <p:cNvSpPr txBox="1">
            <a:spLocks noGrp="1"/>
          </p:cNvSpPr>
          <p:nvPr>
            <p:ph type="title"/>
          </p:nvPr>
        </p:nvSpPr>
        <p:spPr>
          <a:xfrm>
            <a:off x="311700" y="26960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OSTP PFAS research results </a:t>
            </a:r>
            <a:endParaRPr/>
          </a:p>
        </p:txBody>
      </p:sp>
      <p:pic>
        <p:nvPicPr>
          <p:cNvPr id="824" name="Google Shape;824;p117"/>
          <p:cNvPicPr preferRelativeResize="0"/>
          <p:nvPr/>
        </p:nvPicPr>
        <p:blipFill>
          <a:blip r:embed="rId3">
            <a:alphaModFix/>
          </a:blip>
          <a:stretch>
            <a:fillRect/>
          </a:stretch>
        </p:blipFill>
        <p:spPr>
          <a:xfrm>
            <a:off x="1169459" y="842300"/>
            <a:ext cx="6805092" cy="4148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756"/>
        <p:cNvGrpSpPr/>
        <p:nvPr/>
      </p:nvGrpSpPr>
      <p:grpSpPr>
        <a:xfrm>
          <a:off x="0" y="0"/>
          <a:ext cx="0" cy="0"/>
          <a:chOff x="0" y="0"/>
          <a:chExt cx="0" cy="0"/>
        </a:xfrm>
      </p:grpSpPr>
      <p:sp>
        <p:nvSpPr>
          <p:cNvPr id="757" name="Google Shape;757;p106"/>
          <p:cNvSpPr txBox="1">
            <a:spLocks noGrp="1"/>
          </p:cNvSpPr>
          <p:nvPr>
            <p:ph type="title"/>
          </p:nvPr>
        </p:nvSpPr>
        <p:spPr>
          <a:xfrm>
            <a:off x="459212" y="181670"/>
            <a:ext cx="6059034" cy="148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Florida Biosolids Study</a:t>
            </a:r>
            <a:endParaRPr dirty="0"/>
          </a:p>
        </p:txBody>
      </p:sp>
      <p:sp>
        <p:nvSpPr>
          <p:cNvPr id="758" name="Google Shape;758;p106"/>
          <p:cNvSpPr txBox="1">
            <a:spLocks noGrp="1"/>
          </p:cNvSpPr>
          <p:nvPr>
            <p:ph type="subTitle" idx="2"/>
          </p:nvPr>
        </p:nvSpPr>
        <p:spPr>
          <a:xfrm>
            <a:off x="4157642" y="1254600"/>
            <a:ext cx="4409700" cy="2634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dirty="0"/>
              <a:t>Objectives:</a:t>
            </a:r>
            <a:endParaRPr sz="2200" dirty="0"/>
          </a:p>
          <a:p>
            <a:pPr marL="457200" lvl="0" indent="-368300" algn="l" rtl="0">
              <a:lnSpc>
                <a:spcPct val="115000"/>
              </a:lnSpc>
              <a:spcBef>
                <a:spcPts val="0"/>
              </a:spcBef>
              <a:spcAft>
                <a:spcPts val="0"/>
              </a:spcAft>
              <a:buSzPts val="2200"/>
              <a:buChar char="-"/>
            </a:pPr>
            <a:r>
              <a:rPr lang="en" sz="2200" dirty="0"/>
              <a:t>Characterize movement of PFAS in biosolids during different treatment methods</a:t>
            </a:r>
            <a:endParaRPr sz="2200" dirty="0"/>
          </a:p>
          <a:p>
            <a:pPr marL="457200" lvl="0" indent="-368300" algn="l" rtl="0">
              <a:lnSpc>
                <a:spcPct val="115000"/>
              </a:lnSpc>
              <a:spcBef>
                <a:spcPts val="0"/>
              </a:spcBef>
              <a:spcAft>
                <a:spcPts val="0"/>
              </a:spcAft>
              <a:buSzPts val="2200"/>
              <a:buChar char="-"/>
            </a:pPr>
            <a:r>
              <a:rPr lang="en" sz="2200" dirty="0"/>
              <a:t>Identify how PFAS will move in land application and what treatments are best to prevent leaching</a:t>
            </a:r>
            <a:endParaRPr sz="2200" dirty="0"/>
          </a:p>
        </p:txBody>
      </p:sp>
      <p:pic>
        <p:nvPicPr>
          <p:cNvPr id="3" name="Picture 2">
            <a:extLst>
              <a:ext uri="{FF2B5EF4-FFF2-40B4-BE49-F238E27FC236}">
                <a16:creationId xmlns:a16="http://schemas.microsoft.com/office/drawing/2014/main" id="{D2F236DE-C2CF-1591-D7C6-2E19395DDD2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1201" y="1749199"/>
            <a:ext cx="2820898" cy="2667031"/>
          </a:xfrm>
          <a:prstGeom prst="rect">
            <a:avLst/>
          </a:prstGeom>
        </p:spPr>
      </p:pic>
    </p:spTree>
    <p:extLst>
      <p:ext uri="{BB962C8B-B14F-4D97-AF65-F5344CB8AC3E}">
        <p14:creationId xmlns:p14="http://schemas.microsoft.com/office/powerpoint/2010/main" val="267282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762"/>
        <p:cNvGrpSpPr/>
        <p:nvPr/>
      </p:nvGrpSpPr>
      <p:grpSpPr>
        <a:xfrm>
          <a:off x="0" y="0"/>
          <a:ext cx="0" cy="0"/>
          <a:chOff x="0" y="0"/>
          <a:chExt cx="0" cy="0"/>
        </a:xfrm>
      </p:grpSpPr>
      <p:sp>
        <p:nvSpPr>
          <p:cNvPr id="763" name="Google Shape;763;p107"/>
          <p:cNvSpPr txBox="1">
            <a:spLocks noGrp="1"/>
          </p:cNvSpPr>
          <p:nvPr>
            <p:ph type="title"/>
          </p:nvPr>
        </p:nvSpPr>
        <p:spPr>
          <a:xfrm>
            <a:off x="264750" y="210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PFAS septage research methods - Florida</a:t>
            </a:r>
            <a:endParaRPr/>
          </a:p>
        </p:txBody>
      </p:sp>
      <p:sp>
        <p:nvSpPr>
          <p:cNvPr id="764" name="Google Shape;764;p107"/>
          <p:cNvSpPr txBox="1">
            <a:spLocks noGrp="1"/>
          </p:cNvSpPr>
          <p:nvPr>
            <p:ph type="body" idx="1"/>
          </p:nvPr>
        </p:nvSpPr>
        <p:spPr>
          <a:xfrm>
            <a:off x="292500" y="1025666"/>
            <a:ext cx="8465100" cy="41886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600"/>
              </a:spcAft>
              <a:buSzPts val="2000"/>
              <a:buChar char="-"/>
            </a:pPr>
            <a:r>
              <a:rPr lang="en" sz="2000" dirty="0"/>
              <a:t>Sludge samples collected from two treatment plants with similar treatment processes: waste activated sludge mixed with polymer and sent to gravity thickeners and stabilized by anaerobic digestion, then dewatered via centrifugation</a:t>
            </a:r>
          </a:p>
          <a:p>
            <a:pPr marL="101600" lvl="0" indent="0" algn="l" rtl="0">
              <a:lnSpc>
                <a:spcPct val="100000"/>
              </a:lnSpc>
              <a:spcBef>
                <a:spcPts val="0"/>
              </a:spcBef>
              <a:spcAft>
                <a:spcPts val="600"/>
              </a:spcAft>
              <a:buSzPts val="2000"/>
              <a:buNone/>
            </a:pPr>
            <a:endParaRPr sz="2000" dirty="0"/>
          </a:p>
          <a:p>
            <a:pPr marL="457200" lvl="0" indent="-355600" algn="l" rtl="0">
              <a:lnSpc>
                <a:spcPct val="100000"/>
              </a:lnSpc>
              <a:spcBef>
                <a:spcPts val="0"/>
              </a:spcBef>
              <a:spcAft>
                <a:spcPts val="600"/>
              </a:spcAft>
              <a:buSzPts val="2000"/>
              <a:buChar char="-"/>
            </a:pPr>
            <a:r>
              <a:rPr lang="en" sz="2000" dirty="0"/>
              <a:t>Sludge samples were collected after thickening, digestion, and dewatering and tested for total, fixed, and volatile solids</a:t>
            </a:r>
          </a:p>
          <a:p>
            <a:pPr marL="101600" lvl="0" indent="0" algn="l" rtl="0">
              <a:lnSpc>
                <a:spcPct val="100000"/>
              </a:lnSpc>
              <a:spcBef>
                <a:spcPts val="0"/>
              </a:spcBef>
              <a:spcAft>
                <a:spcPts val="600"/>
              </a:spcAft>
              <a:buSzPts val="2000"/>
              <a:buNone/>
            </a:pPr>
            <a:endParaRPr sz="2000" dirty="0"/>
          </a:p>
          <a:p>
            <a:pPr marL="457200" lvl="0" indent="-355600" algn="l" rtl="0">
              <a:lnSpc>
                <a:spcPct val="100000"/>
              </a:lnSpc>
              <a:spcBef>
                <a:spcPts val="0"/>
              </a:spcBef>
              <a:spcAft>
                <a:spcPts val="600"/>
              </a:spcAft>
              <a:buSzPts val="2000"/>
              <a:buChar char="-"/>
            </a:pPr>
            <a:r>
              <a:rPr lang="en" sz="2000" dirty="0"/>
              <a:t>Sludge samples were rewatered with deionized water, mixed for 30 days and centrifuged then analyzed for 40 PFAS compounds</a:t>
            </a:r>
            <a:endParaRPr sz="2000" dirty="0"/>
          </a:p>
        </p:txBody>
      </p:sp>
    </p:spTree>
    <p:extLst>
      <p:ext uri="{BB962C8B-B14F-4D97-AF65-F5344CB8AC3E}">
        <p14:creationId xmlns:p14="http://schemas.microsoft.com/office/powerpoint/2010/main" val="2165134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768"/>
        <p:cNvGrpSpPr/>
        <p:nvPr/>
      </p:nvGrpSpPr>
      <p:grpSpPr>
        <a:xfrm>
          <a:off x="0" y="0"/>
          <a:ext cx="0" cy="0"/>
          <a:chOff x="0" y="0"/>
          <a:chExt cx="0" cy="0"/>
        </a:xfrm>
      </p:grpSpPr>
      <p:sp>
        <p:nvSpPr>
          <p:cNvPr id="769" name="Google Shape;769;p108"/>
          <p:cNvSpPr txBox="1">
            <a:spLocks noGrp="1"/>
          </p:cNvSpPr>
          <p:nvPr>
            <p:ph type="title"/>
          </p:nvPr>
        </p:nvSpPr>
        <p:spPr>
          <a:xfrm>
            <a:off x="264750" y="210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PFAS septage research results - Florida</a:t>
            </a:r>
            <a:endParaRPr/>
          </a:p>
        </p:txBody>
      </p:sp>
      <p:sp>
        <p:nvSpPr>
          <p:cNvPr id="770" name="Google Shape;770;p108"/>
          <p:cNvSpPr txBox="1">
            <a:spLocks noGrp="1"/>
          </p:cNvSpPr>
          <p:nvPr>
            <p:ph type="body" idx="1"/>
          </p:nvPr>
        </p:nvSpPr>
        <p:spPr>
          <a:xfrm>
            <a:off x="311700" y="872456"/>
            <a:ext cx="8465100" cy="34164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600"/>
              </a:spcAft>
              <a:buSzPts val="2000"/>
              <a:buChar char="-"/>
            </a:pPr>
            <a:r>
              <a:rPr lang="en" sz="2000" dirty="0"/>
              <a:t>PFAS movement after biosolid land application was dependent on the type of PFAS compound and how it behaves, with solubility and affinity for soil organic matter being the deciding factors</a:t>
            </a:r>
          </a:p>
          <a:p>
            <a:pPr marL="101600" lvl="0" indent="0" algn="l" rtl="0">
              <a:lnSpc>
                <a:spcPct val="100000"/>
              </a:lnSpc>
              <a:spcBef>
                <a:spcPts val="0"/>
              </a:spcBef>
              <a:spcAft>
                <a:spcPts val="600"/>
              </a:spcAft>
              <a:buSzPts val="2000"/>
              <a:buNone/>
            </a:pPr>
            <a:endParaRPr sz="2000" dirty="0"/>
          </a:p>
          <a:p>
            <a:pPr marL="457200" lvl="0" indent="-355600" algn="l" rtl="0">
              <a:lnSpc>
                <a:spcPct val="100000"/>
              </a:lnSpc>
              <a:spcBef>
                <a:spcPts val="0"/>
              </a:spcBef>
              <a:spcAft>
                <a:spcPts val="600"/>
              </a:spcAft>
              <a:buSzPts val="2000"/>
              <a:buChar char="-"/>
            </a:pPr>
            <a:r>
              <a:rPr lang="en" sz="2000" dirty="0"/>
              <a:t>PFAS levels in dewatered biosolids are lower compared to the samples from thickener and anaerobic digestion</a:t>
            </a:r>
          </a:p>
          <a:p>
            <a:pPr marL="101600" lvl="0" indent="0" algn="l" rtl="0">
              <a:lnSpc>
                <a:spcPct val="100000"/>
              </a:lnSpc>
              <a:spcBef>
                <a:spcPts val="0"/>
              </a:spcBef>
              <a:spcAft>
                <a:spcPts val="600"/>
              </a:spcAft>
              <a:buSzPts val="2000"/>
              <a:buNone/>
            </a:pPr>
            <a:endParaRPr sz="2000" dirty="0"/>
          </a:p>
          <a:p>
            <a:pPr marL="457200" lvl="0" indent="-355600" algn="l" rtl="0">
              <a:lnSpc>
                <a:spcPct val="100000"/>
              </a:lnSpc>
              <a:spcBef>
                <a:spcPts val="0"/>
              </a:spcBef>
              <a:spcAft>
                <a:spcPts val="600"/>
              </a:spcAft>
              <a:buSzPts val="2000"/>
              <a:buChar char="-"/>
            </a:pPr>
            <a:r>
              <a:rPr lang="en" sz="2000" dirty="0"/>
              <a:t>Based on comparison of different treatment methods, 24 of the 40 measured PFAS compounds are highly mobile and soluble</a:t>
            </a:r>
          </a:p>
          <a:p>
            <a:pPr marL="457200" lvl="0" indent="-355600" algn="l" rtl="0">
              <a:lnSpc>
                <a:spcPct val="100000"/>
              </a:lnSpc>
              <a:spcBef>
                <a:spcPts val="0"/>
              </a:spcBef>
              <a:spcAft>
                <a:spcPts val="600"/>
              </a:spcAft>
              <a:buSzPts val="2000"/>
              <a:buChar char="-"/>
            </a:pPr>
            <a:endParaRPr sz="2000" dirty="0"/>
          </a:p>
          <a:p>
            <a:pPr marL="457200" lvl="0" indent="-355600" algn="l" rtl="0">
              <a:lnSpc>
                <a:spcPct val="100000"/>
              </a:lnSpc>
              <a:spcBef>
                <a:spcPts val="0"/>
              </a:spcBef>
              <a:spcAft>
                <a:spcPts val="600"/>
              </a:spcAft>
              <a:buSzPts val="2000"/>
              <a:buChar char="-"/>
            </a:pPr>
            <a:r>
              <a:rPr lang="en" sz="2000" dirty="0"/>
              <a:t>PFAS made soluble did not get reabsorbed in digested sludge and in dewatered sludge</a:t>
            </a:r>
            <a:endParaRPr sz="2000" dirty="0"/>
          </a:p>
        </p:txBody>
      </p:sp>
    </p:spTree>
    <p:extLst>
      <p:ext uri="{BB962C8B-B14F-4D97-AF65-F5344CB8AC3E}">
        <p14:creationId xmlns:p14="http://schemas.microsoft.com/office/powerpoint/2010/main" val="2862529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774"/>
        <p:cNvGrpSpPr/>
        <p:nvPr/>
      </p:nvGrpSpPr>
      <p:grpSpPr>
        <a:xfrm>
          <a:off x="0" y="0"/>
          <a:ext cx="0" cy="0"/>
          <a:chOff x="0" y="0"/>
          <a:chExt cx="0" cy="0"/>
        </a:xfrm>
      </p:grpSpPr>
      <p:sp>
        <p:nvSpPr>
          <p:cNvPr id="775" name="Google Shape;775;p109"/>
          <p:cNvSpPr txBox="1">
            <a:spLocks noGrp="1"/>
          </p:cNvSpPr>
          <p:nvPr>
            <p:ph type="title"/>
          </p:nvPr>
        </p:nvSpPr>
        <p:spPr>
          <a:xfrm>
            <a:off x="264750" y="775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PFAS septage research results - FL</a:t>
            </a:r>
            <a:endParaRPr/>
          </a:p>
        </p:txBody>
      </p:sp>
      <p:pic>
        <p:nvPicPr>
          <p:cNvPr id="776" name="Google Shape;776;p109" title="1-s2.0-S0301479724023818-gr2_lrg.jpg"/>
          <p:cNvPicPr preferRelativeResize="0"/>
          <p:nvPr/>
        </p:nvPicPr>
        <p:blipFill>
          <a:blip r:embed="rId3">
            <a:alphaModFix/>
          </a:blip>
          <a:stretch>
            <a:fillRect/>
          </a:stretch>
        </p:blipFill>
        <p:spPr>
          <a:xfrm>
            <a:off x="1900932" y="650200"/>
            <a:ext cx="5071094" cy="4370374"/>
          </a:xfrm>
          <a:prstGeom prst="rect">
            <a:avLst/>
          </a:prstGeom>
          <a:noFill/>
          <a:ln>
            <a:noFill/>
          </a:ln>
        </p:spPr>
      </p:pic>
    </p:spTree>
    <p:extLst>
      <p:ext uri="{BB962C8B-B14F-4D97-AF65-F5344CB8AC3E}">
        <p14:creationId xmlns:p14="http://schemas.microsoft.com/office/powerpoint/2010/main" val="1065118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780"/>
        <p:cNvGrpSpPr/>
        <p:nvPr/>
      </p:nvGrpSpPr>
      <p:grpSpPr>
        <a:xfrm>
          <a:off x="0" y="0"/>
          <a:ext cx="0" cy="0"/>
          <a:chOff x="0" y="0"/>
          <a:chExt cx="0" cy="0"/>
        </a:xfrm>
      </p:grpSpPr>
      <p:sp>
        <p:nvSpPr>
          <p:cNvPr id="781" name="Google Shape;781;p110"/>
          <p:cNvSpPr txBox="1">
            <a:spLocks noGrp="1"/>
          </p:cNvSpPr>
          <p:nvPr>
            <p:ph type="title"/>
          </p:nvPr>
        </p:nvSpPr>
        <p:spPr>
          <a:xfrm>
            <a:off x="264750" y="775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PFAS septage research results - FL</a:t>
            </a:r>
            <a:endParaRPr/>
          </a:p>
        </p:txBody>
      </p:sp>
      <p:pic>
        <p:nvPicPr>
          <p:cNvPr id="782" name="Google Shape;782;p110" title="1-s2.0-S0301479724023818-gr8_lrg.jpg"/>
          <p:cNvPicPr preferRelativeResize="0"/>
          <p:nvPr/>
        </p:nvPicPr>
        <p:blipFill>
          <a:blip r:embed="rId3">
            <a:alphaModFix/>
          </a:blip>
          <a:stretch>
            <a:fillRect/>
          </a:stretch>
        </p:blipFill>
        <p:spPr>
          <a:xfrm>
            <a:off x="1877134" y="738625"/>
            <a:ext cx="5295826" cy="4326148"/>
          </a:xfrm>
          <a:prstGeom prst="rect">
            <a:avLst/>
          </a:prstGeom>
          <a:noFill/>
          <a:ln>
            <a:noFill/>
          </a:ln>
        </p:spPr>
      </p:pic>
      <p:sp>
        <p:nvSpPr>
          <p:cNvPr id="2" name="TextBox 1">
            <a:extLst>
              <a:ext uri="{FF2B5EF4-FFF2-40B4-BE49-F238E27FC236}">
                <a16:creationId xmlns:a16="http://schemas.microsoft.com/office/drawing/2014/main" id="{EE1A224A-BB0D-87C3-6D5B-2CF5E2955506}"/>
              </a:ext>
            </a:extLst>
          </p:cNvPr>
          <p:cNvSpPr txBox="1"/>
          <p:nvPr/>
        </p:nvSpPr>
        <p:spPr>
          <a:xfrm>
            <a:off x="2952925" y="2406229"/>
            <a:ext cx="1291904" cy="1169551"/>
          </a:xfrm>
          <a:prstGeom prst="rect">
            <a:avLst/>
          </a:prstGeom>
          <a:noFill/>
        </p:spPr>
        <p:txBody>
          <a:bodyPr wrap="square" rtlCol="0">
            <a:spAutoFit/>
          </a:bodyPr>
          <a:lstStyle/>
          <a:p>
            <a:pPr algn="r"/>
            <a:r>
              <a:rPr lang="en-US" dirty="0"/>
              <a:t>                            </a:t>
            </a:r>
            <a:r>
              <a:rPr lang="en-US" b="1" dirty="0">
                <a:solidFill>
                  <a:schemeClr val="accent2">
                    <a:lumMod val="75000"/>
                  </a:schemeClr>
                </a:solidFill>
              </a:rPr>
              <a:t>Solubility</a:t>
            </a:r>
          </a:p>
          <a:p>
            <a:r>
              <a:rPr lang="en-US" b="1" dirty="0">
                <a:solidFill>
                  <a:schemeClr val="accent2">
                    <a:lumMod val="75000"/>
                  </a:schemeClr>
                </a:solidFill>
              </a:rPr>
              <a:t>          </a:t>
            </a:r>
          </a:p>
          <a:p>
            <a:r>
              <a:rPr lang="en-US" b="1" dirty="0">
                <a:solidFill>
                  <a:schemeClr val="accent2">
                    <a:lumMod val="75000"/>
                  </a:schemeClr>
                </a:solidFill>
              </a:rPr>
              <a:t>        Affinity</a:t>
            </a:r>
          </a:p>
          <a:p>
            <a:r>
              <a:rPr lang="en-US" b="1" dirty="0">
                <a:solidFill>
                  <a:schemeClr val="accent2">
                    <a:lumMod val="75000"/>
                  </a:schemeClr>
                </a:solidFill>
              </a:rPr>
              <a:t>          to soil                                                                                                              </a:t>
            </a:r>
          </a:p>
        </p:txBody>
      </p:sp>
      <p:sp>
        <p:nvSpPr>
          <p:cNvPr id="3" name="Arrow: Right 2">
            <a:extLst>
              <a:ext uri="{FF2B5EF4-FFF2-40B4-BE49-F238E27FC236}">
                <a16:creationId xmlns:a16="http://schemas.microsoft.com/office/drawing/2014/main" id="{2F97D5A7-0E5C-8160-8BDD-678512C76A20}"/>
              </a:ext>
            </a:extLst>
          </p:cNvPr>
          <p:cNvSpPr/>
          <p:nvPr/>
        </p:nvSpPr>
        <p:spPr>
          <a:xfrm rot="5400000">
            <a:off x="3003258" y="2688808"/>
            <a:ext cx="385894" cy="318782"/>
          </a:xfrm>
          <a:prstGeom prst="rightArrow">
            <a:avLst>
              <a:gd name="adj1" fmla="val 31395"/>
              <a:gd name="adj2" fmla="val 50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Right 3">
            <a:extLst>
              <a:ext uri="{FF2B5EF4-FFF2-40B4-BE49-F238E27FC236}">
                <a16:creationId xmlns:a16="http://schemas.microsoft.com/office/drawing/2014/main" id="{D4B0E35D-05E8-3D80-B4E2-4B058E58F25F}"/>
              </a:ext>
            </a:extLst>
          </p:cNvPr>
          <p:cNvSpPr/>
          <p:nvPr/>
        </p:nvSpPr>
        <p:spPr>
          <a:xfrm rot="16200000">
            <a:off x="3028425" y="3163117"/>
            <a:ext cx="385894" cy="318782"/>
          </a:xfrm>
          <a:prstGeom prst="rightArrow">
            <a:avLst>
              <a:gd name="adj1" fmla="val 31395"/>
              <a:gd name="adj2" fmla="val 50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6845FBB-B04F-67AB-3C58-0DEAEED19648}"/>
              </a:ext>
            </a:extLst>
          </p:cNvPr>
          <p:cNvSpPr txBox="1"/>
          <p:nvPr/>
        </p:nvSpPr>
        <p:spPr>
          <a:xfrm>
            <a:off x="7266866" y="3820061"/>
            <a:ext cx="2078470" cy="1323439"/>
          </a:xfrm>
          <a:prstGeom prst="rect">
            <a:avLst/>
          </a:prstGeom>
          <a:noFill/>
        </p:spPr>
        <p:txBody>
          <a:bodyPr wrap="square" rtlCol="0">
            <a:spAutoFit/>
          </a:bodyPr>
          <a:lstStyle/>
          <a:p>
            <a:r>
              <a:rPr lang="en-US" sz="2000" dirty="0">
                <a:solidFill>
                  <a:schemeClr val="tx1"/>
                </a:solidFill>
              </a:rPr>
              <a:t>2- High solubility and low affinity = mobilized through soil</a:t>
            </a:r>
          </a:p>
        </p:txBody>
      </p:sp>
      <p:sp>
        <p:nvSpPr>
          <p:cNvPr id="6" name="TextBox 5">
            <a:extLst>
              <a:ext uri="{FF2B5EF4-FFF2-40B4-BE49-F238E27FC236}">
                <a16:creationId xmlns:a16="http://schemas.microsoft.com/office/drawing/2014/main" id="{061CDC86-37D9-9172-C3A9-4F0ADC8C4E11}"/>
              </a:ext>
            </a:extLst>
          </p:cNvPr>
          <p:cNvSpPr txBox="1"/>
          <p:nvPr/>
        </p:nvSpPr>
        <p:spPr>
          <a:xfrm>
            <a:off x="7172960" y="1573416"/>
            <a:ext cx="1877134" cy="1323439"/>
          </a:xfrm>
          <a:prstGeom prst="rect">
            <a:avLst/>
          </a:prstGeom>
          <a:noFill/>
        </p:spPr>
        <p:txBody>
          <a:bodyPr wrap="square" rtlCol="0">
            <a:spAutoFit/>
          </a:bodyPr>
          <a:lstStyle/>
          <a:p>
            <a:r>
              <a:rPr lang="en-US" sz="2000" dirty="0">
                <a:solidFill>
                  <a:schemeClr val="tx1"/>
                </a:solidFill>
              </a:rPr>
              <a:t>3 - High solubility and high affinity = re-</a:t>
            </a:r>
            <a:r>
              <a:rPr lang="en-US" sz="2000" dirty="0" err="1">
                <a:solidFill>
                  <a:schemeClr val="tx1"/>
                </a:solidFill>
              </a:rPr>
              <a:t>aborb</a:t>
            </a:r>
            <a:r>
              <a:rPr lang="en-US" sz="2000" dirty="0">
                <a:solidFill>
                  <a:schemeClr val="tx1"/>
                </a:solidFill>
              </a:rPr>
              <a:t> in soil</a:t>
            </a:r>
          </a:p>
        </p:txBody>
      </p:sp>
      <p:sp>
        <p:nvSpPr>
          <p:cNvPr id="7" name="TextBox 6">
            <a:extLst>
              <a:ext uri="{FF2B5EF4-FFF2-40B4-BE49-F238E27FC236}">
                <a16:creationId xmlns:a16="http://schemas.microsoft.com/office/drawing/2014/main" id="{ED0FBB25-F374-4962-941B-7805418BCF73}"/>
              </a:ext>
            </a:extLst>
          </p:cNvPr>
          <p:cNvSpPr txBox="1"/>
          <p:nvPr/>
        </p:nvSpPr>
        <p:spPr>
          <a:xfrm>
            <a:off x="31556" y="3515455"/>
            <a:ext cx="1763688" cy="1631216"/>
          </a:xfrm>
          <a:prstGeom prst="rect">
            <a:avLst/>
          </a:prstGeom>
          <a:noFill/>
        </p:spPr>
        <p:txBody>
          <a:bodyPr wrap="square" rtlCol="0">
            <a:spAutoFit/>
          </a:bodyPr>
          <a:lstStyle/>
          <a:p>
            <a:r>
              <a:rPr lang="en-US" sz="2000" dirty="0">
                <a:solidFill>
                  <a:schemeClr val="tx1"/>
                </a:solidFill>
              </a:rPr>
              <a:t>4 – low solubility and low affinity = accumulate in soil</a:t>
            </a:r>
          </a:p>
        </p:txBody>
      </p:sp>
      <p:sp>
        <p:nvSpPr>
          <p:cNvPr id="8" name="TextBox 7">
            <a:extLst>
              <a:ext uri="{FF2B5EF4-FFF2-40B4-BE49-F238E27FC236}">
                <a16:creationId xmlns:a16="http://schemas.microsoft.com/office/drawing/2014/main" id="{B7A8E4E6-DEF6-A7F0-7E51-3104519B039C}"/>
              </a:ext>
            </a:extLst>
          </p:cNvPr>
          <p:cNvSpPr txBox="1"/>
          <p:nvPr/>
        </p:nvSpPr>
        <p:spPr>
          <a:xfrm>
            <a:off x="24794" y="1756142"/>
            <a:ext cx="1763688" cy="1631216"/>
          </a:xfrm>
          <a:prstGeom prst="rect">
            <a:avLst/>
          </a:prstGeom>
          <a:noFill/>
        </p:spPr>
        <p:txBody>
          <a:bodyPr wrap="square" rtlCol="0">
            <a:spAutoFit/>
          </a:bodyPr>
          <a:lstStyle/>
          <a:p>
            <a:r>
              <a:rPr lang="en-US" sz="2000" dirty="0">
                <a:solidFill>
                  <a:schemeClr val="tx1"/>
                </a:solidFill>
              </a:rPr>
              <a:t>1– high solubility and high affinity = accumulate in soil</a:t>
            </a:r>
          </a:p>
        </p:txBody>
      </p:sp>
    </p:spTree>
    <p:extLst>
      <p:ext uri="{BB962C8B-B14F-4D97-AF65-F5344CB8AC3E}">
        <p14:creationId xmlns:p14="http://schemas.microsoft.com/office/powerpoint/2010/main" val="2283324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C28D0-D455-13D9-DB48-D366503939E2}"/>
              </a:ext>
            </a:extLst>
          </p:cNvPr>
          <p:cNvSpPr>
            <a:spLocks noGrp="1"/>
          </p:cNvSpPr>
          <p:nvPr>
            <p:ph type="title"/>
          </p:nvPr>
        </p:nvSpPr>
        <p:spPr>
          <a:xfrm>
            <a:off x="311700" y="158675"/>
            <a:ext cx="8520600" cy="572700"/>
          </a:xfrm>
        </p:spPr>
        <p:txBody>
          <a:bodyPr/>
          <a:lstStyle/>
          <a:p>
            <a:r>
              <a:rPr lang="en-US" dirty="0"/>
              <a:t>How do we remove it?</a:t>
            </a:r>
          </a:p>
        </p:txBody>
      </p:sp>
      <p:sp>
        <p:nvSpPr>
          <p:cNvPr id="3" name="Text Placeholder 2">
            <a:extLst>
              <a:ext uri="{FF2B5EF4-FFF2-40B4-BE49-F238E27FC236}">
                <a16:creationId xmlns:a16="http://schemas.microsoft.com/office/drawing/2014/main" id="{ABA5AF1A-0C1B-0CD7-A46D-E60BD9F574C4}"/>
              </a:ext>
            </a:extLst>
          </p:cNvPr>
          <p:cNvSpPr>
            <a:spLocks noGrp="1"/>
          </p:cNvSpPr>
          <p:nvPr>
            <p:ph type="body" idx="1"/>
          </p:nvPr>
        </p:nvSpPr>
        <p:spPr>
          <a:xfrm>
            <a:off x="155850" y="941100"/>
            <a:ext cx="8832300" cy="3416400"/>
          </a:xfrm>
        </p:spPr>
        <p:txBody>
          <a:bodyPr/>
          <a:lstStyle/>
          <a:p>
            <a:r>
              <a:rPr lang="en-US" sz="2400" dirty="0"/>
              <a:t>Stop it at the source</a:t>
            </a:r>
          </a:p>
          <a:p>
            <a:r>
              <a:rPr lang="en-US" sz="2400" dirty="0"/>
              <a:t>Removal/separation can capture PFAS for later destruction:</a:t>
            </a:r>
          </a:p>
          <a:p>
            <a:pPr lvl="1"/>
            <a:r>
              <a:rPr lang="en-US" sz="2000" dirty="0"/>
              <a:t>Activated carbon</a:t>
            </a:r>
          </a:p>
          <a:p>
            <a:pPr lvl="1"/>
            <a:r>
              <a:rPr lang="en-US" sz="2000" dirty="0"/>
              <a:t>Ion exchange</a:t>
            </a:r>
          </a:p>
          <a:p>
            <a:pPr lvl="1"/>
            <a:r>
              <a:rPr lang="en-US" sz="2000" dirty="0"/>
              <a:t>Reverse osmosis/nanofiltration</a:t>
            </a:r>
          </a:p>
          <a:p>
            <a:r>
              <a:rPr lang="en-US" sz="2400" dirty="0"/>
              <a:t>Treatment: oxidation, photocatalysis, incineration, and bioremediation that break the strong carbon-fluorine bond</a:t>
            </a:r>
          </a:p>
          <a:p>
            <a:endParaRPr lang="en-US" dirty="0"/>
          </a:p>
        </p:txBody>
      </p:sp>
    </p:spTree>
    <p:extLst>
      <p:ext uri="{BB962C8B-B14F-4D97-AF65-F5344CB8AC3E}">
        <p14:creationId xmlns:p14="http://schemas.microsoft.com/office/powerpoint/2010/main" val="2576851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828"/>
        <p:cNvGrpSpPr/>
        <p:nvPr/>
      </p:nvGrpSpPr>
      <p:grpSpPr>
        <a:xfrm>
          <a:off x="0" y="0"/>
          <a:ext cx="0" cy="0"/>
          <a:chOff x="0" y="0"/>
          <a:chExt cx="0" cy="0"/>
        </a:xfrm>
      </p:grpSpPr>
      <p:sp>
        <p:nvSpPr>
          <p:cNvPr id="829" name="Google Shape;829;p118"/>
          <p:cNvSpPr txBox="1">
            <a:spLocks noGrp="1"/>
          </p:cNvSpPr>
          <p:nvPr>
            <p:ph type="title"/>
          </p:nvPr>
        </p:nvSpPr>
        <p:spPr>
          <a:xfrm>
            <a:off x="311700" y="26817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work still needs to be done?</a:t>
            </a:r>
            <a:endParaRPr/>
          </a:p>
        </p:txBody>
      </p:sp>
      <p:sp>
        <p:nvSpPr>
          <p:cNvPr id="830" name="Google Shape;830;p118"/>
          <p:cNvSpPr txBox="1">
            <a:spLocks noGrp="1"/>
          </p:cNvSpPr>
          <p:nvPr>
            <p:ph type="body" idx="1"/>
          </p:nvPr>
        </p:nvSpPr>
        <p:spPr>
          <a:xfrm>
            <a:off x="311700" y="863547"/>
            <a:ext cx="8520600" cy="34164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Char char="-"/>
            </a:pPr>
            <a:r>
              <a:rPr lang="en" sz="2000" dirty="0"/>
              <a:t>New products without PFAS</a:t>
            </a:r>
          </a:p>
          <a:p>
            <a:pPr marL="457200" lvl="0" indent="-355600" algn="l" rtl="0">
              <a:lnSpc>
                <a:spcPct val="150000"/>
              </a:lnSpc>
              <a:spcBef>
                <a:spcPts val="0"/>
              </a:spcBef>
              <a:spcAft>
                <a:spcPts val="0"/>
              </a:spcAft>
              <a:buSzPts val="2000"/>
              <a:buChar char="-"/>
            </a:pPr>
            <a:r>
              <a:rPr lang="en" sz="2000" dirty="0"/>
              <a:t>Research on biosolids and PFAS</a:t>
            </a:r>
            <a:endParaRPr sz="2000" dirty="0"/>
          </a:p>
          <a:p>
            <a:pPr marL="457200" lvl="0" indent="-355600" algn="l" rtl="0">
              <a:lnSpc>
                <a:spcPct val="100000"/>
              </a:lnSpc>
              <a:spcBef>
                <a:spcPts val="0"/>
              </a:spcBef>
              <a:spcAft>
                <a:spcPts val="0"/>
              </a:spcAft>
              <a:buSzPts val="2000"/>
              <a:buChar char="-"/>
            </a:pPr>
            <a:r>
              <a:rPr lang="en" sz="2000" dirty="0"/>
              <a:t>Research on drinking water filtration for PFAS</a:t>
            </a:r>
            <a:endParaRPr sz="2000" dirty="0"/>
          </a:p>
          <a:p>
            <a:pPr marL="914400" lvl="1" indent="-355600" algn="l" rtl="0">
              <a:lnSpc>
                <a:spcPct val="100000"/>
              </a:lnSpc>
              <a:spcBef>
                <a:spcPts val="0"/>
              </a:spcBef>
              <a:spcAft>
                <a:spcPts val="0"/>
              </a:spcAft>
              <a:buSzPts val="2000"/>
              <a:buChar char="-"/>
            </a:pPr>
            <a:r>
              <a:rPr lang="en" sz="2000" dirty="0"/>
              <a:t>Reverse osmosis</a:t>
            </a:r>
            <a:endParaRPr sz="2000" dirty="0"/>
          </a:p>
          <a:p>
            <a:pPr marL="914400" lvl="1" indent="-355600" algn="l" rtl="0">
              <a:lnSpc>
                <a:spcPct val="100000"/>
              </a:lnSpc>
              <a:spcBef>
                <a:spcPts val="0"/>
              </a:spcBef>
              <a:spcAft>
                <a:spcPts val="0"/>
              </a:spcAft>
              <a:buSzPts val="2000"/>
              <a:buChar char="-"/>
            </a:pPr>
            <a:r>
              <a:rPr lang="en" sz="2000" dirty="0"/>
              <a:t>Ion exchange resins</a:t>
            </a:r>
            <a:endParaRPr sz="2000" dirty="0"/>
          </a:p>
          <a:p>
            <a:pPr marL="914400" lvl="1" indent="-355600" algn="l" rtl="0">
              <a:lnSpc>
                <a:spcPct val="100000"/>
              </a:lnSpc>
              <a:spcBef>
                <a:spcPts val="0"/>
              </a:spcBef>
              <a:spcAft>
                <a:spcPts val="0"/>
              </a:spcAft>
              <a:buSzPts val="2000"/>
              <a:buChar char="-"/>
            </a:pPr>
            <a:r>
              <a:rPr lang="en" sz="2000" dirty="0"/>
              <a:t>Charcoal </a:t>
            </a:r>
            <a:endParaRPr sz="2000" dirty="0"/>
          </a:p>
          <a:p>
            <a:pPr marL="457200" lvl="0" indent="-355600" algn="l" rtl="0">
              <a:lnSpc>
                <a:spcPct val="150000"/>
              </a:lnSpc>
              <a:spcBef>
                <a:spcPts val="0"/>
              </a:spcBef>
              <a:spcAft>
                <a:spcPts val="0"/>
              </a:spcAft>
              <a:buSzPts val="2000"/>
              <a:buChar char="-"/>
            </a:pPr>
            <a:r>
              <a:rPr lang="en" sz="2000" dirty="0"/>
              <a:t>Research on PFAS in water from non-potable sources and soils</a:t>
            </a:r>
            <a:endParaRPr sz="2000" dirty="0"/>
          </a:p>
          <a:p>
            <a:pPr marL="457200" lvl="0" indent="-355600" algn="l" rtl="0">
              <a:lnSpc>
                <a:spcPct val="150000"/>
              </a:lnSpc>
              <a:spcBef>
                <a:spcPts val="0"/>
              </a:spcBef>
              <a:spcAft>
                <a:spcPts val="0"/>
              </a:spcAft>
              <a:buSzPts val="2000"/>
              <a:buChar char="-"/>
            </a:pPr>
            <a:r>
              <a:rPr lang="en" sz="2000" dirty="0"/>
              <a:t>Deeper understanding of transport of PFAS in OWTS </a:t>
            </a:r>
            <a:endParaRPr sz="2000" dirty="0"/>
          </a:p>
          <a:p>
            <a:pPr marL="457200" lvl="0" indent="-355600" algn="l" rtl="0">
              <a:lnSpc>
                <a:spcPct val="150000"/>
              </a:lnSpc>
              <a:spcBef>
                <a:spcPts val="0"/>
              </a:spcBef>
              <a:spcAft>
                <a:spcPts val="0"/>
              </a:spcAft>
              <a:buSzPts val="2000"/>
              <a:buChar char="-"/>
            </a:pPr>
            <a:r>
              <a:rPr lang="en" sz="2000" dirty="0"/>
              <a:t>Research on PFAS filtration from effluent to prevent leaching </a:t>
            </a:r>
            <a:endParaRPr sz="20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834"/>
        <p:cNvGrpSpPr/>
        <p:nvPr/>
      </p:nvGrpSpPr>
      <p:grpSpPr>
        <a:xfrm>
          <a:off x="0" y="0"/>
          <a:ext cx="0" cy="0"/>
          <a:chOff x="0" y="0"/>
          <a:chExt cx="0" cy="0"/>
        </a:xfrm>
      </p:grpSpPr>
      <p:sp>
        <p:nvSpPr>
          <p:cNvPr id="835" name="Google Shape;835;p119"/>
          <p:cNvSpPr txBox="1">
            <a:spLocks noGrp="1"/>
          </p:cNvSpPr>
          <p:nvPr>
            <p:ph type="title"/>
          </p:nvPr>
        </p:nvSpPr>
        <p:spPr>
          <a:xfrm>
            <a:off x="311700" y="91317"/>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a:t>
            </a:r>
            <a:endParaRPr/>
          </a:p>
        </p:txBody>
      </p:sp>
      <p:sp>
        <p:nvSpPr>
          <p:cNvPr id="836" name="Google Shape;836;p119"/>
          <p:cNvSpPr txBox="1">
            <a:spLocks noGrp="1"/>
          </p:cNvSpPr>
          <p:nvPr>
            <p:ph type="body" idx="1"/>
          </p:nvPr>
        </p:nvSpPr>
        <p:spPr>
          <a:xfrm>
            <a:off x="311700" y="550129"/>
            <a:ext cx="8520600" cy="4067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000000"/>
                </a:solidFill>
                <a:latin typeface="Arial"/>
                <a:ea typeface="Arial"/>
                <a:cs typeface="Arial"/>
                <a:sym typeface="Arial"/>
              </a:rPr>
              <a:t>(1)</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400">
                <a:solidFill>
                  <a:srgbClr val="000000"/>
                </a:solidFill>
                <a:latin typeface="Arial"/>
                <a:ea typeface="Arial"/>
                <a:cs typeface="Arial"/>
                <a:sym typeface="Arial"/>
              </a:rPr>
              <a:t>San Román, A.; Abilleira, E.; González-Gaya, B.; Ayala-Cabrera, J. F.; Barroeta, Z.; Etxebarria, N.; Irizar, A. Tracking Early-Life PFAS Exposure in Children at Ages 4, 8, and 14 Years: A Longitudinal Study from the INMA Spanish Birth Cohort. </a:t>
            </a:r>
            <a:r>
              <a:rPr lang="en" sz="1400" i="1">
                <a:solidFill>
                  <a:srgbClr val="000000"/>
                </a:solidFill>
                <a:latin typeface="Arial"/>
                <a:ea typeface="Arial"/>
                <a:cs typeface="Arial"/>
                <a:sym typeface="Arial"/>
              </a:rPr>
              <a:t>Environmental Research</a:t>
            </a:r>
            <a:r>
              <a:rPr lang="en" sz="1400">
                <a:solidFill>
                  <a:srgbClr val="000000"/>
                </a:solidFill>
                <a:latin typeface="Arial"/>
                <a:ea typeface="Arial"/>
                <a:cs typeface="Arial"/>
                <a:sym typeface="Arial"/>
              </a:rPr>
              <a:t> </a:t>
            </a:r>
            <a:r>
              <a:rPr lang="en" sz="1400" b="1">
                <a:solidFill>
                  <a:srgbClr val="000000"/>
                </a:solidFill>
                <a:latin typeface="Arial"/>
                <a:ea typeface="Arial"/>
                <a:cs typeface="Arial"/>
                <a:sym typeface="Arial"/>
              </a:rPr>
              <a:t>2025</a:t>
            </a:r>
            <a:r>
              <a:rPr lang="en" sz="1400">
                <a:solidFill>
                  <a:srgbClr val="000000"/>
                </a:solidFill>
                <a:latin typeface="Arial"/>
                <a:ea typeface="Arial"/>
                <a:cs typeface="Arial"/>
                <a:sym typeface="Arial"/>
              </a:rPr>
              <a:t>, </a:t>
            </a:r>
            <a:r>
              <a:rPr lang="en" sz="1400" i="1">
                <a:solidFill>
                  <a:srgbClr val="000000"/>
                </a:solidFill>
                <a:latin typeface="Arial"/>
                <a:ea typeface="Arial"/>
                <a:cs typeface="Arial"/>
                <a:sym typeface="Arial"/>
              </a:rPr>
              <a:t>283</a:t>
            </a:r>
            <a:r>
              <a:rPr lang="en" sz="1400">
                <a:solidFill>
                  <a:srgbClr val="000000"/>
                </a:solidFill>
                <a:latin typeface="Arial"/>
                <a:ea typeface="Arial"/>
                <a:cs typeface="Arial"/>
                <a:sym typeface="Arial"/>
              </a:rPr>
              <a:t>, 122198. https://doi.org/10.1016/j.envres.2025.122198.</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400">
                <a:solidFill>
                  <a:srgbClr val="000000"/>
                </a:solidFill>
                <a:latin typeface="Arial"/>
                <a:ea typeface="Arial"/>
                <a:cs typeface="Arial"/>
                <a:sym typeface="Arial"/>
              </a:rPr>
              <a:t>(2)</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400">
                <a:solidFill>
                  <a:srgbClr val="000000"/>
                </a:solidFill>
                <a:latin typeface="Arial"/>
                <a:ea typeface="Arial"/>
                <a:cs typeface="Arial"/>
                <a:sym typeface="Arial"/>
              </a:rPr>
              <a:t>Habib, Z.; Song, M.; Ikram, S.; Zahra, Z. Overview of Per- and Polyfluoroalkyl Substances (PFAS), Their Applications, Sources, and Potential Impacts on Human Health. </a:t>
            </a:r>
            <a:r>
              <a:rPr lang="en" sz="1400" i="1">
                <a:solidFill>
                  <a:srgbClr val="000000"/>
                </a:solidFill>
                <a:latin typeface="Arial"/>
                <a:ea typeface="Arial"/>
                <a:cs typeface="Arial"/>
                <a:sym typeface="Arial"/>
              </a:rPr>
              <a:t>Pollutants</a:t>
            </a:r>
            <a:r>
              <a:rPr lang="en" sz="1400">
                <a:solidFill>
                  <a:srgbClr val="000000"/>
                </a:solidFill>
                <a:latin typeface="Arial"/>
                <a:ea typeface="Arial"/>
                <a:cs typeface="Arial"/>
                <a:sym typeface="Arial"/>
              </a:rPr>
              <a:t> </a:t>
            </a:r>
            <a:r>
              <a:rPr lang="en" sz="1400" b="1">
                <a:solidFill>
                  <a:srgbClr val="000000"/>
                </a:solidFill>
                <a:latin typeface="Arial"/>
                <a:ea typeface="Arial"/>
                <a:cs typeface="Arial"/>
                <a:sym typeface="Arial"/>
              </a:rPr>
              <a:t>2024</a:t>
            </a:r>
            <a:r>
              <a:rPr lang="en" sz="1400">
                <a:solidFill>
                  <a:srgbClr val="000000"/>
                </a:solidFill>
                <a:latin typeface="Arial"/>
                <a:ea typeface="Arial"/>
                <a:cs typeface="Arial"/>
                <a:sym typeface="Arial"/>
              </a:rPr>
              <a:t>, </a:t>
            </a:r>
            <a:r>
              <a:rPr lang="en" sz="1400" i="1">
                <a:solidFill>
                  <a:srgbClr val="000000"/>
                </a:solidFill>
                <a:latin typeface="Arial"/>
                <a:ea typeface="Arial"/>
                <a:cs typeface="Arial"/>
                <a:sym typeface="Arial"/>
              </a:rPr>
              <a:t>4</a:t>
            </a:r>
            <a:r>
              <a:rPr lang="en" sz="1400">
                <a:solidFill>
                  <a:srgbClr val="000000"/>
                </a:solidFill>
                <a:latin typeface="Arial"/>
                <a:ea typeface="Arial"/>
                <a:cs typeface="Arial"/>
                <a:sym typeface="Arial"/>
              </a:rPr>
              <a:t> (1), 136–152. https://doi.org/10.3390/pollutants4010009.</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400">
                <a:solidFill>
                  <a:srgbClr val="000000"/>
                </a:solidFill>
                <a:latin typeface="Arial"/>
                <a:ea typeface="Arial"/>
                <a:cs typeface="Arial"/>
                <a:sym typeface="Arial"/>
              </a:rPr>
              <a:t>(3)</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400">
                <a:solidFill>
                  <a:srgbClr val="000000"/>
                </a:solidFill>
                <a:latin typeface="Arial"/>
                <a:ea typeface="Arial"/>
                <a:cs typeface="Arial"/>
                <a:sym typeface="Arial"/>
              </a:rPr>
              <a:t>Ehsan, M. N.; Riza, M.; Pervez, Md. N.; Khyum, M. M. O.; Liang, Y.; Naddeo, V. Environmental and Health Impacts of PFAS: Sources, Distribution and Sustainable Management in North Carolina (USA). </a:t>
            </a:r>
            <a:r>
              <a:rPr lang="en" sz="1400" i="1">
                <a:solidFill>
                  <a:srgbClr val="000000"/>
                </a:solidFill>
                <a:latin typeface="Arial"/>
                <a:ea typeface="Arial"/>
                <a:cs typeface="Arial"/>
                <a:sym typeface="Arial"/>
              </a:rPr>
              <a:t>Science of The Total Environment</a:t>
            </a:r>
            <a:r>
              <a:rPr lang="en" sz="1400">
                <a:solidFill>
                  <a:srgbClr val="000000"/>
                </a:solidFill>
                <a:latin typeface="Arial"/>
                <a:ea typeface="Arial"/>
                <a:cs typeface="Arial"/>
                <a:sym typeface="Arial"/>
              </a:rPr>
              <a:t> </a:t>
            </a:r>
            <a:r>
              <a:rPr lang="en" sz="1400" b="1">
                <a:solidFill>
                  <a:srgbClr val="000000"/>
                </a:solidFill>
                <a:latin typeface="Arial"/>
                <a:ea typeface="Arial"/>
                <a:cs typeface="Arial"/>
                <a:sym typeface="Arial"/>
              </a:rPr>
              <a:t>2023</a:t>
            </a:r>
            <a:r>
              <a:rPr lang="en" sz="1400">
                <a:solidFill>
                  <a:srgbClr val="000000"/>
                </a:solidFill>
                <a:latin typeface="Arial"/>
                <a:ea typeface="Arial"/>
                <a:cs typeface="Arial"/>
                <a:sym typeface="Arial"/>
              </a:rPr>
              <a:t>, </a:t>
            </a:r>
            <a:r>
              <a:rPr lang="en" sz="1400" i="1">
                <a:solidFill>
                  <a:srgbClr val="000000"/>
                </a:solidFill>
                <a:latin typeface="Arial"/>
                <a:ea typeface="Arial"/>
                <a:cs typeface="Arial"/>
                <a:sym typeface="Arial"/>
              </a:rPr>
              <a:t>878</a:t>
            </a:r>
            <a:r>
              <a:rPr lang="en" sz="1400">
                <a:solidFill>
                  <a:srgbClr val="000000"/>
                </a:solidFill>
                <a:latin typeface="Arial"/>
                <a:ea typeface="Arial"/>
                <a:cs typeface="Arial"/>
                <a:sym typeface="Arial"/>
              </a:rPr>
              <a:t>, 163123. https://doi.org/10.1016/j.scitotenv.2023.163123.</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400">
                <a:solidFill>
                  <a:srgbClr val="000000"/>
                </a:solidFill>
                <a:latin typeface="Arial"/>
                <a:ea typeface="Arial"/>
                <a:cs typeface="Arial"/>
                <a:sym typeface="Arial"/>
              </a:rPr>
              <a:t>(4)</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400">
                <a:solidFill>
                  <a:srgbClr val="000000"/>
                </a:solidFill>
                <a:latin typeface="Arial"/>
                <a:ea typeface="Arial"/>
                <a:cs typeface="Arial"/>
                <a:sym typeface="Arial"/>
              </a:rPr>
              <a:t>Brunn, H.; Arnold, G.; Körner, W.; Rippen, G.; Steinhäuser, K. G.; Valentin, I. PFAS: Forever Chemicals—Persistent, Bioaccumulative and Mobile. Reviewing the Status and the Need for Their Phase out and Remediation of Contaminated Sites. </a:t>
            </a:r>
            <a:r>
              <a:rPr lang="en" sz="1400" i="1">
                <a:solidFill>
                  <a:srgbClr val="000000"/>
                </a:solidFill>
                <a:latin typeface="Arial"/>
                <a:ea typeface="Arial"/>
                <a:cs typeface="Arial"/>
                <a:sym typeface="Arial"/>
              </a:rPr>
              <a:t>Environmental Sciences Europe</a:t>
            </a:r>
            <a:r>
              <a:rPr lang="en" sz="1400">
                <a:solidFill>
                  <a:srgbClr val="000000"/>
                </a:solidFill>
                <a:latin typeface="Arial"/>
                <a:ea typeface="Arial"/>
                <a:cs typeface="Arial"/>
                <a:sym typeface="Arial"/>
              </a:rPr>
              <a:t> </a:t>
            </a:r>
            <a:r>
              <a:rPr lang="en" sz="1400" b="1">
                <a:solidFill>
                  <a:srgbClr val="000000"/>
                </a:solidFill>
                <a:latin typeface="Arial"/>
                <a:ea typeface="Arial"/>
                <a:cs typeface="Arial"/>
                <a:sym typeface="Arial"/>
              </a:rPr>
              <a:t>2023</a:t>
            </a:r>
            <a:r>
              <a:rPr lang="en" sz="1400">
                <a:solidFill>
                  <a:srgbClr val="000000"/>
                </a:solidFill>
                <a:latin typeface="Arial"/>
                <a:ea typeface="Arial"/>
                <a:cs typeface="Arial"/>
                <a:sym typeface="Arial"/>
              </a:rPr>
              <a:t>, </a:t>
            </a:r>
            <a:r>
              <a:rPr lang="en" sz="1400" i="1">
                <a:solidFill>
                  <a:srgbClr val="000000"/>
                </a:solidFill>
                <a:latin typeface="Arial"/>
                <a:ea typeface="Arial"/>
                <a:cs typeface="Arial"/>
                <a:sym typeface="Arial"/>
              </a:rPr>
              <a:t>35</a:t>
            </a:r>
            <a:r>
              <a:rPr lang="en" sz="1400">
                <a:solidFill>
                  <a:srgbClr val="000000"/>
                </a:solidFill>
                <a:latin typeface="Arial"/>
                <a:ea typeface="Arial"/>
                <a:cs typeface="Arial"/>
                <a:sym typeface="Arial"/>
              </a:rPr>
              <a:t> (1). https://doi.org/10.1186/s12302-023-00721-8.</a:t>
            </a:r>
            <a:endParaRPr sz="14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40"/>
        <p:cNvGrpSpPr/>
        <p:nvPr/>
      </p:nvGrpSpPr>
      <p:grpSpPr>
        <a:xfrm>
          <a:off x="0" y="0"/>
          <a:ext cx="0" cy="0"/>
          <a:chOff x="0" y="0"/>
          <a:chExt cx="0" cy="0"/>
        </a:xfrm>
      </p:grpSpPr>
      <p:sp>
        <p:nvSpPr>
          <p:cNvPr id="841" name="Google Shape;841;p120"/>
          <p:cNvSpPr txBox="1">
            <a:spLocks noGrp="1"/>
          </p:cNvSpPr>
          <p:nvPr>
            <p:ph type="title"/>
          </p:nvPr>
        </p:nvSpPr>
        <p:spPr>
          <a:xfrm>
            <a:off x="311700" y="26817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a:t>
            </a:r>
            <a:endParaRPr/>
          </a:p>
        </p:txBody>
      </p:sp>
      <p:sp>
        <p:nvSpPr>
          <p:cNvPr id="842" name="Google Shape;842;p120"/>
          <p:cNvSpPr txBox="1">
            <a:spLocks noGrp="1"/>
          </p:cNvSpPr>
          <p:nvPr>
            <p:ph type="body" idx="1"/>
          </p:nvPr>
        </p:nvSpPr>
        <p:spPr>
          <a:xfrm>
            <a:off x="311700" y="798767"/>
            <a:ext cx="8520600" cy="4067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rgbClr val="000000"/>
                </a:solidFill>
                <a:latin typeface="Arial"/>
                <a:ea typeface="Arial"/>
                <a:cs typeface="Arial"/>
                <a:sym typeface="Arial"/>
              </a:rPr>
              <a:t>(5)</a:t>
            </a: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600">
                <a:solidFill>
                  <a:srgbClr val="000000"/>
                </a:solidFill>
                <a:latin typeface="Arial"/>
                <a:ea typeface="Arial"/>
                <a:cs typeface="Arial"/>
                <a:sym typeface="Arial"/>
              </a:rPr>
              <a:t>Silver, M.; William Lyon Phelps; Masarik, K. C.; Burke, K.; Zhang, C.; A. Truman Schwartz; Wang, M.; Nitka, A.; Schutz, J. S.; Trainor, T. P.; Washington, J. W.; Rheineck, B. D. Prevalence and Source Tracing of PFAS in Shallow Groundwater Used for Drinking Water in Wisconsin, USA. </a:t>
            </a:r>
            <a:r>
              <a:rPr lang="en" sz="1600" i="1">
                <a:solidFill>
                  <a:srgbClr val="000000"/>
                </a:solidFill>
                <a:latin typeface="Arial"/>
                <a:ea typeface="Arial"/>
                <a:cs typeface="Arial"/>
                <a:sym typeface="Arial"/>
              </a:rPr>
              <a:t>Environmental Science &amp; Technology</a:t>
            </a:r>
            <a:r>
              <a:rPr lang="en" sz="1600">
                <a:solidFill>
                  <a:srgbClr val="000000"/>
                </a:solidFill>
                <a:latin typeface="Arial"/>
                <a:ea typeface="Arial"/>
                <a:cs typeface="Arial"/>
                <a:sym typeface="Arial"/>
              </a:rPr>
              <a:t> </a:t>
            </a:r>
            <a:r>
              <a:rPr lang="en" sz="1600" b="1">
                <a:solidFill>
                  <a:srgbClr val="000000"/>
                </a:solidFill>
                <a:latin typeface="Arial"/>
                <a:ea typeface="Arial"/>
                <a:cs typeface="Arial"/>
                <a:sym typeface="Arial"/>
              </a:rPr>
              <a:t>2023</a:t>
            </a:r>
            <a:r>
              <a:rPr lang="en" sz="1600">
                <a:solidFill>
                  <a:srgbClr val="000000"/>
                </a:solidFill>
                <a:latin typeface="Arial"/>
                <a:ea typeface="Arial"/>
                <a:cs typeface="Arial"/>
                <a:sym typeface="Arial"/>
              </a:rPr>
              <a:t>. https://doi.org/10.1021/acs.est.3c02826.</a:t>
            </a: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600">
                <a:solidFill>
                  <a:srgbClr val="000000"/>
                </a:solidFill>
                <a:latin typeface="Arial"/>
                <a:ea typeface="Arial"/>
                <a:cs typeface="Arial"/>
                <a:sym typeface="Arial"/>
              </a:rPr>
              <a:t>(6)</a:t>
            </a: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600">
                <a:solidFill>
                  <a:srgbClr val="000000"/>
                </a:solidFill>
                <a:latin typeface="Arial"/>
                <a:ea typeface="Arial"/>
                <a:cs typeface="Arial"/>
                <a:sym typeface="Arial"/>
              </a:rPr>
              <a:t>Pradhan, S.; Withrow, L.; Mize, W. </a:t>
            </a:r>
            <a:r>
              <a:rPr lang="en" sz="1600" i="1">
                <a:solidFill>
                  <a:srgbClr val="000000"/>
                </a:solidFill>
                <a:latin typeface="Arial"/>
                <a:ea typeface="Arial"/>
                <a:cs typeface="Arial"/>
                <a:sym typeface="Arial"/>
              </a:rPr>
              <a:t>PFAS in Septic Systems and Private Wells: What’s Next?</a:t>
            </a:r>
            <a:r>
              <a:rPr lang="en" sz="1600">
                <a:solidFill>
                  <a:srgbClr val="000000"/>
                </a:solidFill>
                <a:latin typeface="Arial"/>
                <a:ea typeface="Arial"/>
                <a:cs typeface="Arial"/>
                <a:sym typeface="Arial"/>
              </a:rPr>
              <a:t> https://www.nowra.org/Customer-Content/www/CMS/files/24Mega_Pradhan_PFAS.pdf (accessed 2025-12-29).</a:t>
            </a: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600">
                <a:solidFill>
                  <a:srgbClr val="000000"/>
                </a:solidFill>
                <a:latin typeface="Arial"/>
                <a:ea typeface="Arial"/>
                <a:cs typeface="Arial"/>
                <a:sym typeface="Arial"/>
              </a:rPr>
              <a:t>(7)</a:t>
            </a: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600">
                <a:solidFill>
                  <a:srgbClr val="000000"/>
                </a:solidFill>
                <a:latin typeface="Arial"/>
                <a:ea typeface="Arial"/>
                <a:cs typeface="Arial"/>
                <a:sym typeface="Arial"/>
              </a:rPr>
              <a:t>Medina, X. P.; Parzen, H.; et, al. </a:t>
            </a:r>
            <a:r>
              <a:rPr lang="en" sz="1600" i="1">
                <a:solidFill>
                  <a:srgbClr val="000000"/>
                </a:solidFill>
                <a:latin typeface="Arial"/>
                <a:ea typeface="Arial"/>
                <a:cs typeface="Arial"/>
                <a:sym typeface="Arial"/>
              </a:rPr>
              <a:t>Per-and Polyfluoroalkyl Substances (PFAS) Free Laboratory Analyses Program for Public Water Suppliers and Private Wells Final Report of the MassDEP-Drinking Water Program and UMass Amherst-Lowell</a:t>
            </a:r>
            <a:r>
              <a:rPr lang="en" sz="1600">
                <a:solidFill>
                  <a:srgbClr val="000000"/>
                </a:solidFill>
                <a:latin typeface="Arial"/>
                <a:ea typeface="Arial"/>
                <a:cs typeface="Arial"/>
                <a:sym typeface="Arial"/>
              </a:rPr>
              <a:t>; 2023.</a:t>
            </a: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60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1E07-923D-7DFD-0545-6F41ED6220F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FBC0906-D103-CFA9-514A-57CB22BE6F0D}"/>
              </a:ext>
            </a:extLst>
          </p:cNvPr>
          <p:cNvSpPr>
            <a:spLocks noGrp="1"/>
          </p:cNvSpPr>
          <p:nvPr>
            <p:ph type="body" idx="1"/>
          </p:nvPr>
        </p:nvSpPr>
        <p:spPr/>
        <p:txBody>
          <a:bodyPr/>
          <a:lstStyle/>
          <a:p>
            <a:endParaRPr lang="en-US"/>
          </a:p>
        </p:txBody>
      </p:sp>
      <p:pic>
        <p:nvPicPr>
          <p:cNvPr id="1026" name="Picture 2">
            <a:extLst>
              <a:ext uri="{FF2B5EF4-FFF2-40B4-BE49-F238E27FC236}">
                <a16:creationId xmlns:a16="http://schemas.microsoft.com/office/drawing/2014/main" id="{A7733E3F-3748-F539-E0D8-57A181284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55" y="304006"/>
            <a:ext cx="9144000" cy="45354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0B57BC-3038-C7DF-4E61-0474659D668D}"/>
              </a:ext>
            </a:extLst>
          </p:cNvPr>
          <p:cNvSpPr txBox="1"/>
          <p:nvPr/>
        </p:nvSpPr>
        <p:spPr>
          <a:xfrm>
            <a:off x="76155" y="4820354"/>
            <a:ext cx="9044638" cy="307777"/>
          </a:xfrm>
          <a:prstGeom prst="rect">
            <a:avLst/>
          </a:prstGeom>
          <a:noFill/>
        </p:spPr>
        <p:txBody>
          <a:bodyPr wrap="square">
            <a:spAutoFit/>
          </a:bodyPr>
          <a:lstStyle/>
          <a:p>
            <a:r>
              <a:rPr lang="en-US" dirty="0"/>
              <a:t>,</a:t>
            </a:r>
          </a:p>
        </p:txBody>
      </p:sp>
    </p:spTree>
    <p:extLst>
      <p:ext uri="{BB962C8B-B14F-4D97-AF65-F5344CB8AC3E}">
        <p14:creationId xmlns:p14="http://schemas.microsoft.com/office/powerpoint/2010/main" val="3378570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46"/>
        <p:cNvGrpSpPr/>
        <p:nvPr/>
      </p:nvGrpSpPr>
      <p:grpSpPr>
        <a:xfrm>
          <a:off x="0" y="0"/>
          <a:ext cx="0" cy="0"/>
          <a:chOff x="0" y="0"/>
          <a:chExt cx="0" cy="0"/>
        </a:xfrm>
      </p:grpSpPr>
      <p:sp>
        <p:nvSpPr>
          <p:cNvPr id="847" name="Google Shape;847;p121"/>
          <p:cNvSpPr txBox="1">
            <a:spLocks noGrp="1"/>
          </p:cNvSpPr>
          <p:nvPr>
            <p:ph type="title"/>
          </p:nvPr>
        </p:nvSpPr>
        <p:spPr>
          <a:xfrm>
            <a:off x="311700" y="26817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a:t>
            </a:r>
            <a:endParaRPr/>
          </a:p>
        </p:txBody>
      </p:sp>
      <p:sp>
        <p:nvSpPr>
          <p:cNvPr id="848" name="Google Shape;848;p121"/>
          <p:cNvSpPr txBox="1">
            <a:spLocks noGrp="1"/>
          </p:cNvSpPr>
          <p:nvPr>
            <p:ph type="body" idx="1"/>
          </p:nvPr>
        </p:nvSpPr>
        <p:spPr>
          <a:xfrm>
            <a:off x="311700" y="798767"/>
            <a:ext cx="8520600" cy="4067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rgbClr val="000000"/>
                </a:solidFill>
                <a:latin typeface="Arial"/>
                <a:ea typeface="Arial"/>
                <a:cs typeface="Arial"/>
                <a:sym typeface="Arial"/>
              </a:rPr>
              <a:t>(8)</a:t>
            </a: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600">
                <a:solidFill>
                  <a:srgbClr val="000000"/>
                </a:solidFill>
                <a:latin typeface="Arial"/>
                <a:ea typeface="Arial"/>
                <a:cs typeface="Arial"/>
                <a:sym typeface="Arial"/>
              </a:rPr>
              <a:t>Penrose, M.; Deighton, J.; Glassmeyer, S. T.; Brougham, A.; Bessler, S. M.; Mcknight, T.; Ateia, M. Elevated PFAS Precursors in Septage and Residential Pump Stations. </a:t>
            </a:r>
            <a:r>
              <a:rPr lang="en" sz="1600" i="1">
                <a:solidFill>
                  <a:srgbClr val="000000"/>
                </a:solidFill>
                <a:latin typeface="Arial"/>
                <a:ea typeface="Arial"/>
                <a:cs typeface="Arial"/>
                <a:sym typeface="Arial"/>
              </a:rPr>
              <a:t>Environmental Science &amp; Technology Letters</a:t>
            </a:r>
            <a:r>
              <a:rPr lang="en" sz="1600">
                <a:solidFill>
                  <a:srgbClr val="000000"/>
                </a:solidFill>
                <a:latin typeface="Arial"/>
                <a:ea typeface="Arial"/>
                <a:cs typeface="Arial"/>
                <a:sym typeface="Arial"/>
              </a:rPr>
              <a:t> </a:t>
            </a:r>
            <a:r>
              <a:rPr lang="en" sz="1600" b="1">
                <a:solidFill>
                  <a:srgbClr val="000000"/>
                </a:solidFill>
                <a:latin typeface="Arial"/>
                <a:ea typeface="Arial"/>
                <a:cs typeface="Arial"/>
                <a:sym typeface="Arial"/>
              </a:rPr>
              <a:t>2025</a:t>
            </a:r>
            <a:r>
              <a:rPr lang="en" sz="1600">
                <a:solidFill>
                  <a:srgbClr val="000000"/>
                </a:solidFill>
                <a:latin typeface="Arial"/>
                <a:ea typeface="Arial"/>
                <a:cs typeface="Arial"/>
                <a:sym typeface="Arial"/>
              </a:rPr>
              <a:t>, </a:t>
            </a:r>
            <a:r>
              <a:rPr lang="en" sz="1600" i="1">
                <a:solidFill>
                  <a:srgbClr val="000000"/>
                </a:solidFill>
                <a:latin typeface="Arial"/>
                <a:ea typeface="Arial"/>
                <a:cs typeface="Arial"/>
                <a:sym typeface="Arial"/>
              </a:rPr>
              <a:t>12</a:t>
            </a:r>
            <a:r>
              <a:rPr lang="en" sz="1600">
                <a:solidFill>
                  <a:srgbClr val="000000"/>
                </a:solidFill>
                <a:latin typeface="Arial"/>
                <a:ea typeface="Arial"/>
                <a:cs typeface="Arial"/>
                <a:sym typeface="Arial"/>
              </a:rPr>
              <a:t> (4), 454–460. https://doi.org/10.1021/acs.estlett.5c00246.</a:t>
            </a: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600">
                <a:solidFill>
                  <a:srgbClr val="000000"/>
                </a:solidFill>
                <a:latin typeface="Arial"/>
                <a:ea typeface="Arial"/>
                <a:cs typeface="Arial"/>
                <a:sym typeface="Arial"/>
              </a:rPr>
              <a:t>(9)</a:t>
            </a: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600">
                <a:solidFill>
                  <a:srgbClr val="000000"/>
                </a:solidFill>
                <a:latin typeface="Arial"/>
                <a:ea typeface="Arial"/>
                <a:cs typeface="Arial"/>
                <a:sym typeface="Arial"/>
              </a:rPr>
              <a:t>Raup, J.; Eberle, M.; Denly, E.; Glass, D.; Stefansky, J.; Dyber, J.; Scharf, B.; Saucier, S. A Conceptual Site Model for Per‐ and Polyfluoroalkyl Substance Water Supply Impacts in a Residential Community. </a:t>
            </a:r>
            <a:r>
              <a:rPr lang="en" sz="1600" i="1">
                <a:solidFill>
                  <a:srgbClr val="000000"/>
                </a:solidFill>
                <a:latin typeface="Arial"/>
                <a:ea typeface="Arial"/>
                <a:cs typeface="Arial"/>
                <a:sym typeface="Arial"/>
              </a:rPr>
              <a:t>Remediation Journal</a:t>
            </a:r>
            <a:r>
              <a:rPr lang="en" sz="1600">
                <a:solidFill>
                  <a:srgbClr val="000000"/>
                </a:solidFill>
                <a:latin typeface="Arial"/>
                <a:ea typeface="Arial"/>
                <a:cs typeface="Arial"/>
                <a:sym typeface="Arial"/>
              </a:rPr>
              <a:t> </a:t>
            </a:r>
            <a:r>
              <a:rPr lang="en" sz="1600" b="1">
                <a:solidFill>
                  <a:srgbClr val="000000"/>
                </a:solidFill>
                <a:latin typeface="Arial"/>
                <a:ea typeface="Arial"/>
                <a:cs typeface="Arial"/>
                <a:sym typeface="Arial"/>
              </a:rPr>
              <a:t>2024</a:t>
            </a:r>
            <a:r>
              <a:rPr lang="en" sz="1600">
                <a:solidFill>
                  <a:srgbClr val="000000"/>
                </a:solidFill>
                <a:latin typeface="Arial"/>
                <a:ea typeface="Arial"/>
                <a:cs typeface="Arial"/>
                <a:sym typeface="Arial"/>
              </a:rPr>
              <a:t>, </a:t>
            </a:r>
            <a:r>
              <a:rPr lang="en" sz="1600" i="1">
                <a:solidFill>
                  <a:srgbClr val="000000"/>
                </a:solidFill>
                <a:latin typeface="Arial"/>
                <a:ea typeface="Arial"/>
                <a:cs typeface="Arial"/>
                <a:sym typeface="Arial"/>
              </a:rPr>
              <a:t>35</a:t>
            </a:r>
            <a:r>
              <a:rPr lang="en" sz="1600">
                <a:solidFill>
                  <a:srgbClr val="000000"/>
                </a:solidFill>
                <a:latin typeface="Arial"/>
                <a:ea typeface="Arial"/>
                <a:cs typeface="Arial"/>
                <a:sym typeface="Arial"/>
              </a:rPr>
              <a:t> (1). https://doi.org/10.1002/rem.70001.</a:t>
            </a: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600">
                <a:solidFill>
                  <a:srgbClr val="000000"/>
                </a:solidFill>
                <a:latin typeface="Arial"/>
                <a:ea typeface="Arial"/>
                <a:cs typeface="Arial"/>
                <a:sym typeface="Arial"/>
              </a:rPr>
              <a:t>(10)</a:t>
            </a: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600">
                <a:solidFill>
                  <a:srgbClr val="000000"/>
                </a:solidFill>
                <a:latin typeface="Arial"/>
                <a:ea typeface="Arial"/>
                <a:cs typeface="Arial"/>
                <a:sym typeface="Arial"/>
              </a:rPr>
              <a:t>Tansel, B.; Katsenovich, Y.; Natalia Soares Quinete; Ocheje, J.; Nasir, Z.; Maria Mendoza Manzano. PFAS in Biosolids: Accumulation Characteristics and Fate Profiles after Land Application. </a:t>
            </a:r>
            <a:r>
              <a:rPr lang="en" sz="1600" i="1">
                <a:solidFill>
                  <a:srgbClr val="000000"/>
                </a:solidFill>
                <a:latin typeface="Arial"/>
                <a:ea typeface="Arial"/>
                <a:cs typeface="Arial"/>
                <a:sym typeface="Arial"/>
              </a:rPr>
              <a:t>Journal of Environmental Management</a:t>
            </a:r>
            <a:r>
              <a:rPr lang="en" sz="1600">
                <a:solidFill>
                  <a:srgbClr val="000000"/>
                </a:solidFill>
                <a:latin typeface="Arial"/>
                <a:ea typeface="Arial"/>
                <a:cs typeface="Arial"/>
                <a:sym typeface="Arial"/>
              </a:rPr>
              <a:t> </a:t>
            </a:r>
            <a:r>
              <a:rPr lang="en" sz="1600" b="1">
                <a:solidFill>
                  <a:srgbClr val="000000"/>
                </a:solidFill>
                <a:latin typeface="Arial"/>
                <a:ea typeface="Arial"/>
                <a:cs typeface="Arial"/>
                <a:sym typeface="Arial"/>
              </a:rPr>
              <a:t>2024</a:t>
            </a:r>
            <a:r>
              <a:rPr lang="en" sz="1600">
                <a:solidFill>
                  <a:srgbClr val="000000"/>
                </a:solidFill>
                <a:latin typeface="Arial"/>
                <a:ea typeface="Arial"/>
                <a:cs typeface="Arial"/>
                <a:sym typeface="Arial"/>
              </a:rPr>
              <a:t>, </a:t>
            </a:r>
            <a:r>
              <a:rPr lang="en" sz="1600" i="1">
                <a:solidFill>
                  <a:srgbClr val="000000"/>
                </a:solidFill>
                <a:latin typeface="Arial"/>
                <a:ea typeface="Arial"/>
                <a:cs typeface="Arial"/>
                <a:sym typeface="Arial"/>
              </a:rPr>
              <a:t>370</a:t>
            </a:r>
            <a:r>
              <a:rPr lang="en" sz="1600">
                <a:solidFill>
                  <a:srgbClr val="000000"/>
                </a:solidFill>
                <a:latin typeface="Arial"/>
                <a:ea typeface="Arial"/>
                <a:cs typeface="Arial"/>
                <a:sym typeface="Arial"/>
              </a:rPr>
              <a:t>, 122395–122395. https://doi.org/10.1016/j.jenvman.2024.122395.</a:t>
            </a: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600">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22"/>
          <p:cNvSpPr txBox="1">
            <a:spLocks noGrp="1"/>
          </p:cNvSpPr>
          <p:nvPr>
            <p:ph type="title"/>
          </p:nvPr>
        </p:nvSpPr>
        <p:spPr>
          <a:xfrm>
            <a:off x="451472" y="2024100"/>
            <a:ext cx="4163100" cy="1372500"/>
          </a:xfrm>
          <a:prstGeom prst="rect">
            <a:avLst/>
          </a:prstGeom>
        </p:spPr>
        <p:txBody>
          <a:bodyPr spcFirstLastPara="1" wrap="square" lIns="0" tIns="0" rIns="0" bIns="0" anchor="b" anchorCtr="0">
            <a:noAutofit/>
          </a:bodyPr>
          <a:lstStyle/>
          <a:p>
            <a:pPr marL="0" lvl="0" indent="0" algn="l" rtl="0">
              <a:lnSpc>
                <a:spcPct val="100000"/>
              </a:lnSpc>
              <a:spcBef>
                <a:spcPts val="0"/>
              </a:spcBef>
              <a:spcAft>
                <a:spcPts val="0"/>
              </a:spcAft>
              <a:buNone/>
            </a:pPr>
            <a:r>
              <a:rPr lang="en"/>
              <a:t>Thank you</a:t>
            </a:r>
            <a:endParaRPr/>
          </a:p>
        </p:txBody>
      </p:sp>
      <p:sp>
        <p:nvSpPr>
          <p:cNvPr id="854" name="Google Shape;854;p122"/>
          <p:cNvSpPr txBox="1">
            <a:spLocks noGrp="1"/>
          </p:cNvSpPr>
          <p:nvPr>
            <p:ph type="subTitle" idx="1"/>
          </p:nvPr>
        </p:nvSpPr>
        <p:spPr>
          <a:xfrm>
            <a:off x="451475" y="3776250"/>
            <a:ext cx="3370500" cy="754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Dr. S</a:t>
            </a:r>
            <a:r>
              <a:rPr lang="en-US" dirty="0"/>
              <a:t>a</a:t>
            </a:r>
            <a:r>
              <a:rPr lang="en" dirty="0"/>
              <a:t>ra Heger</a:t>
            </a:r>
          </a:p>
          <a:p>
            <a:pPr marL="0" lvl="0" indent="0" algn="l" rtl="0">
              <a:spcBef>
                <a:spcPts val="0"/>
              </a:spcBef>
              <a:spcAft>
                <a:spcPts val="0"/>
              </a:spcAft>
              <a:buNone/>
            </a:pPr>
            <a:r>
              <a:rPr lang="en" dirty="0"/>
              <a:t>sfheger@gmail.com</a:t>
            </a:r>
            <a:endParaRPr dirty="0"/>
          </a:p>
        </p:txBody>
      </p:sp>
      <p:pic>
        <p:nvPicPr>
          <p:cNvPr id="2" name="Picture 1">
            <a:extLst>
              <a:ext uri="{FF2B5EF4-FFF2-40B4-BE49-F238E27FC236}">
                <a16:creationId xmlns:a16="http://schemas.microsoft.com/office/drawing/2014/main" id="{B36BC4E1-1098-26EC-0C68-A9106B2296DD}"/>
              </a:ext>
            </a:extLst>
          </p:cNvPr>
          <p:cNvPicPr>
            <a:picLocks noChangeAspect="1"/>
          </p:cNvPicPr>
          <p:nvPr/>
        </p:nvPicPr>
        <p:blipFill>
          <a:blip r:embed="rId3"/>
          <a:stretch>
            <a:fillRect/>
          </a:stretch>
        </p:blipFill>
        <p:spPr>
          <a:xfrm>
            <a:off x="1151301" y="613050"/>
            <a:ext cx="4997174" cy="17240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551"/>
        <p:cNvGrpSpPr/>
        <p:nvPr/>
      </p:nvGrpSpPr>
      <p:grpSpPr>
        <a:xfrm>
          <a:off x="0" y="0"/>
          <a:ext cx="0" cy="0"/>
          <a:chOff x="0" y="0"/>
          <a:chExt cx="0" cy="0"/>
        </a:xfrm>
      </p:grpSpPr>
      <p:sp>
        <p:nvSpPr>
          <p:cNvPr id="552" name="Google Shape;552;p72"/>
          <p:cNvSpPr txBox="1">
            <a:spLocks noGrp="1"/>
          </p:cNvSpPr>
          <p:nvPr>
            <p:ph type="title"/>
          </p:nvPr>
        </p:nvSpPr>
        <p:spPr>
          <a:xfrm>
            <a:off x="311700" y="86939"/>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rPr>
              <a:t>EPA Regulations on PFAS in Drinking Water (April 2024)</a:t>
            </a:r>
            <a:endParaRPr dirty="0">
              <a:solidFill>
                <a:schemeClr val="dk1"/>
              </a:solidFill>
            </a:endParaRPr>
          </a:p>
        </p:txBody>
      </p:sp>
      <p:sp>
        <p:nvSpPr>
          <p:cNvPr id="553" name="Google Shape;553;p72"/>
          <p:cNvSpPr txBox="1">
            <a:spLocks noGrp="1"/>
          </p:cNvSpPr>
          <p:nvPr>
            <p:ph type="body" idx="1"/>
          </p:nvPr>
        </p:nvSpPr>
        <p:spPr>
          <a:xfrm>
            <a:off x="311700" y="1118919"/>
            <a:ext cx="8520600" cy="34164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Clr>
                <a:schemeClr val="dk1"/>
              </a:buClr>
              <a:buSzPts val="2000"/>
              <a:buChar char="-"/>
            </a:pPr>
            <a:r>
              <a:rPr lang="en" sz="2000" dirty="0">
                <a:solidFill>
                  <a:schemeClr val="bg1"/>
                </a:solidFill>
              </a:rPr>
              <a:t>Specific to 6 most common PFAS compounds</a:t>
            </a:r>
          </a:p>
          <a:p>
            <a:pPr marL="457200" lvl="0" indent="-355600" algn="l" rtl="0">
              <a:lnSpc>
                <a:spcPct val="150000"/>
              </a:lnSpc>
              <a:spcBef>
                <a:spcPts val="0"/>
              </a:spcBef>
              <a:spcAft>
                <a:spcPts val="0"/>
              </a:spcAft>
              <a:buClr>
                <a:schemeClr val="dk1"/>
              </a:buClr>
              <a:buSzPts val="2000"/>
              <a:buChar char="-"/>
            </a:pPr>
            <a:r>
              <a:rPr lang="en" sz="2000" dirty="0">
                <a:solidFill>
                  <a:schemeClr val="bg1"/>
                </a:solidFill>
              </a:rPr>
              <a:t>PFOA and PFOS have maximum contaminant level (MCL) of 4 </a:t>
            </a:r>
            <a:r>
              <a:rPr lang="en-US" sz="2000" dirty="0">
                <a:solidFill>
                  <a:schemeClr val="bg1"/>
                </a:solidFill>
              </a:rPr>
              <a:t>parts per trillion (same as micrograms/liter (</a:t>
            </a:r>
            <a:r>
              <a:rPr lang="en-US" altLang="en-US" sz="2000" dirty="0" err="1">
                <a:solidFill>
                  <a:schemeClr val="bg1"/>
                </a:solidFill>
                <a:latin typeface="Arial" panose="020B0604020202020204" pitchFamily="34" charset="0"/>
              </a:rPr>
              <a:t>μg</a:t>
            </a:r>
            <a:r>
              <a:rPr lang="en-US" altLang="en-US" sz="2000" dirty="0">
                <a:solidFill>
                  <a:schemeClr val="bg1"/>
                </a:solidFill>
                <a:latin typeface="Arial" panose="020B0604020202020204" pitchFamily="34" charset="0"/>
              </a:rPr>
              <a:t>/L))</a:t>
            </a:r>
            <a:endParaRPr lang="en-US" sz="2000" i="1" dirty="0">
              <a:solidFill>
                <a:schemeClr val="bg1"/>
              </a:solidFill>
            </a:endParaRPr>
          </a:p>
          <a:p>
            <a:pPr lvl="1" indent="-355600">
              <a:lnSpc>
                <a:spcPct val="150000"/>
              </a:lnSpc>
              <a:buClr>
                <a:schemeClr val="dk1"/>
              </a:buClr>
              <a:buSzPts val="2000"/>
              <a:buChar char="-"/>
            </a:pPr>
            <a:r>
              <a:rPr lang="en-US" sz="2000" i="1" dirty="0">
                <a:solidFill>
                  <a:schemeClr val="bg1"/>
                </a:solidFill>
              </a:rPr>
              <a:t>4 drop of food coloring in 18 million gallons</a:t>
            </a:r>
          </a:p>
          <a:p>
            <a:pPr lvl="1" indent="-355600">
              <a:lnSpc>
                <a:spcPct val="150000"/>
              </a:lnSpc>
              <a:buClr>
                <a:schemeClr val="dk1"/>
              </a:buClr>
              <a:buSzPts val="2000"/>
              <a:buChar char="-"/>
            </a:pPr>
            <a:r>
              <a:rPr lang="en" sz="2000" dirty="0"/>
              <a:t>Commonly used as heat and water resistant additives </a:t>
            </a:r>
            <a:endParaRPr sz="2000" i="1" dirty="0">
              <a:solidFill>
                <a:schemeClr val="bg1"/>
              </a:solidFill>
            </a:endParaRPr>
          </a:p>
          <a:p>
            <a:pPr marL="457200" lvl="0" indent="-355600" algn="l" rtl="0">
              <a:lnSpc>
                <a:spcPct val="150000"/>
              </a:lnSpc>
              <a:spcBef>
                <a:spcPts val="0"/>
              </a:spcBef>
              <a:spcAft>
                <a:spcPts val="0"/>
              </a:spcAft>
              <a:buClr>
                <a:schemeClr val="dk1"/>
              </a:buClr>
              <a:buSzPts val="2000"/>
              <a:buChar char="-"/>
            </a:pPr>
            <a:r>
              <a:rPr lang="en" sz="2000" dirty="0">
                <a:solidFill>
                  <a:schemeClr val="bg1"/>
                </a:solidFill>
              </a:rPr>
              <a:t>PFHxS, GenX, and PFNA have MCL of 10 ppt</a:t>
            </a:r>
            <a:endParaRPr sz="2000" dirty="0">
              <a:solidFill>
                <a:schemeClr val="bg1"/>
              </a:solidFill>
            </a:endParaRPr>
          </a:p>
          <a:p>
            <a:pPr marL="457200" lvl="0" indent="-355600" algn="l" rtl="0">
              <a:lnSpc>
                <a:spcPct val="150000"/>
              </a:lnSpc>
              <a:spcBef>
                <a:spcPts val="0"/>
              </a:spcBef>
              <a:spcAft>
                <a:spcPts val="0"/>
              </a:spcAft>
              <a:buClr>
                <a:schemeClr val="dk1"/>
              </a:buClr>
              <a:buSzPts val="2000"/>
              <a:buChar char="-"/>
            </a:pPr>
            <a:r>
              <a:rPr lang="en" sz="2000" dirty="0">
                <a:solidFill>
                  <a:schemeClr val="bg1"/>
                </a:solidFill>
              </a:rPr>
              <a:t>Compliance with standards is from annual average</a:t>
            </a:r>
          </a:p>
          <a:p>
            <a:pPr marL="457200" lvl="0" indent="-355600" algn="l" rtl="0">
              <a:lnSpc>
                <a:spcPct val="150000"/>
              </a:lnSpc>
              <a:spcBef>
                <a:spcPts val="0"/>
              </a:spcBef>
              <a:spcAft>
                <a:spcPts val="0"/>
              </a:spcAft>
              <a:buClr>
                <a:schemeClr val="dk1"/>
              </a:buClr>
              <a:buSzPts val="2000"/>
              <a:buChar char="-"/>
            </a:pPr>
            <a:r>
              <a:rPr lang="en" sz="2000" dirty="0">
                <a:solidFill>
                  <a:schemeClr val="bg1"/>
                </a:solidFill>
              </a:rPr>
              <a:t>So new that changes are likely as new rese</a:t>
            </a:r>
            <a:r>
              <a:rPr lang="en-US" sz="2000" dirty="0" err="1">
                <a:solidFill>
                  <a:schemeClr val="bg1"/>
                </a:solidFill>
              </a:rPr>
              <a:t>ar</a:t>
            </a:r>
            <a:r>
              <a:rPr lang="en" sz="2000" dirty="0">
                <a:solidFill>
                  <a:schemeClr val="bg1"/>
                </a:solidFill>
              </a:rPr>
              <a:t>ch becomes availabel</a:t>
            </a:r>
            <a:endParaRPr sz="2000" dirty="0">
              <a:solidFill>
                <a:schemeClr val="bg1"/>
              </a:solidFill>
            </a:endParaRPr>
          </a:p>
        </p:txBody>
      </p:sp>
      <p:pic>
        <p:nvPicPr>
          <p:cNvPr id="2052" name="Picture 4">
            <a:extLst>
              <a:ext uri="{FF2B5EF4-FFF2-40B4-BE49-F238E27FC236}">
                <a16:creationId xmlns:a16="http://schemas.microsoft.com/office/drawing/2014/main" id="{C1855B8B-B7D2-F671-7B50-16D18F413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411163"/>
            <a:ext cx="9525" cy="9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C926-2E8F-8907-CF4D-AE6A10D9049D}"/>
              </a:ext>
            </a:extLst>
          </p:cNvPr>
          <p:cNvSpPr>
            <a:spLocks noGrp="1"/>
          </p:cNvSpPr>
          <p:nvPr>
            <p:ph type="title"/>
          </p:nvPr>
        </p:nvSpPr>
        <p:spPr>
          <a:xfrm>
            <a:off x="244588" y="126243"/>
            <a:ext cx="8520600" cy="572700"/>
          </a:xfrm>
        </p:spPr>
        <p:txBody>
          <a:bodyPr/>
          <a:lstStyle/>
          <a:p>
            <a:r>
              <a:rPr lang="en-US" dirty="0"/>
              <a:t>Blood PFAS levels in the US</a:t>
            </a:r>
          </a:p>
        </p:txBody>
      </p:sp>
      <p:pic>
        <p:nvPicPr>
          <p:cNvPr id="2052" name="Picture 4" descr="Graph showing decline of PFAS">
            <a:extLst>
              <a:ext uri="{FF2B5EF4-FFF2-40B4-BE49-F238E27FC236}">
                <a16:creationId xmlns:a16="http://schemas.microsoft.com/office/drawing/2014/main" id="{93EF7535-DA26-6200-3F06-B48B3CA620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45" b="8652"/>
          <a:stretch>
            <a:fillRect/>
          </a:stretch>
        </p:blipFill>
        <p:spPr bwMode="auto">
          <a:xfrm>
            <a:off x="633471" y="698943"/>
            <a:ext cx="7407275" cy="4413249"/>
          </a:xfrm>
          <a:prstGeom prst="rect">
            <a:avLst/>
          </a:prstGeom>
          <a:noFill/>
          <a:ln w="1905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333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544"/>
        <p:cNvGrpSpPr/>
        <p:nvPr/>
      </p:nvGrpSpPr>
      <p:grpSpPr>
        <a:xfrm>
          <a:off x="0" y="0"/>
          <a:ext cx="0" cy="0"/>
          <a:chOff x="0" y="0"/>
          <a:chExt cx="0" cy="0"/>
        </a:xfrm>
      </p:grpSpPr>
      <p:sp>
        <p:nvSpPr>
          <p:cNvPr id="545" name="Google Shape;545;p71"/>
          <p:cNvSpPr txBox="1">
            <a:spLocks noGrp="1"/>
          </p:cNvSpPr>
          <p:nvPr>
            <p:ph type="title"/>
          </p:nvPr>
        </p:nvSpPr>
        <p:spPr>
          <a:xfrm>
            <a:off x="311700" y="181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Human Health Impacts of PFAS</a:t>
            </a:r>
            <a:endParaRPr/>
          </a:p>
        </p:txBody>
      </p:sp>
      <p:sp>
        <p:nvSpPr>
          <p:cNvPr id="546" name="Google Shape;546;p71"/>
          <p:cNvSpPr txBox="1">
            <a:spLocks noGrp="1"/>
          </p:cNvSpPr>
          <p:nvPr>
            <p:ph type="body" idx="1"/>
          </p:nvPr>
        </p:nvSpPr>
        <p:spPr>
          <a:xfrm>
            <a:off x="4329491" y="1181100"/>
            <a:ext cx="4685036" cy="27813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SzPts val="2000"/>
              <a:buChar char="-"/>
            </a:pPr>
            <a:r>
              <a:rPr lang="en" sz="2400" dirty="0"/>
              <a:t>Impaired immunological function</a:t>
            </a:r>
            <a:endParaRPr sz="2400" dirty="0"/>
          </a:p>
          <a:p>
            <a:pPr marL="457200" lvl="0" indent="-355600" algn="l" rtl="0">
              <a:lnSpc>
                <a:spcPct val="100000"/>
              </a:lnSpc>
              <a:spcBef>
                <a:spcPts val="0"/>
              </a:spcBef>
              <a:spcAft>
                <a:spcPts val="0"/>
              </a:spcAft>
              <a:buSzPts val="2000"/>
              <a:buChar char="-"/>
            </a:pPr>
            <a:r>
              <a:rPr lang="en" sz="2400" dirty="0"/>
              <a:t>Chronic autoimmune diseases</a:t>
            </a:r>
            <a:endParaRPr sz="2400" dirty="0"/>
          </a:p>
          <a:p>
            <a:pPr marL="457200" lvl="0" indent="-355600" algn="l" rtl="0">
              <a:lnSpc>
                <a:spcPct val="100000"/>
              </a:lnSpc>
              <a:spcBef>
                <a:spcPts val="0"/>
              </a:spcBef>
              <a:spcAft>
                <a:spcPts val="0"/>
              </a:spcAft>
              <a:buSzPts val="2000"/>
              <a:buChar char="-"/>
            </a:pPr>
            <a:r>
              <a:rPr lang="en" sz="2400" dirty="0"/>
              <a:t>Hepatotoxicity (liver damage)</a:t>
            </a:r>
            <a:endParaRPr sz="2400" dirty="0"/>
          </a:p>
          <a:p>
            <a:pPr marL="457200" lvl="0" indent="-355600" algn="l" rtl="0">
              <a:lnSpc>
                <a:spcPct val="100000"/>
              </a:lnSpc>
              <a:spcBef>
                <a:spcPts val="0"/>
              </a:spcBef>
              <a:spcAft>
                <a:spcPts val="0"/>
              </a:spcAft>
              <a:buSzPts val="2000"/>
              <a:buChar char="-"/>
            </a:pPr>
            <a:r>
              <a:rPr lang="en" sz="2400" dirty="0"/>
              <a:t>Cancer</a:t>
            </a:r>
            <a:endParaRPr sz="2400" dirty="0"/>
          </a:p>
          <a:p>
            <a:pPr marL="457200" lvl="0" indent="-355600" algn="l" rtl="0">
              <a:lnSpc>
                <a:spcPct val="100000"/>
              </a:lnSpc>
              <a:spcBef>
                <a:spcPts val="0"/>
              </a:spcBef>
              <a:spcAft>
                <a:spcPts val="0"/>
              </a:spcAft>
              <a:buSzPts val="2000"/>
              <a:buChar char="-"/>
            </a:pPr>
            <a:r>
              <a:rPr lang="en" sz="2400" dirty="0"/>
              <a:t>Decreased fertility</a:t>
            </a:r>
            <a:endParaRPr sz="2400" dirty="0"/>
          </a:p>
          <a:p>
            <a:pPr marL="457200" lvl="0" indent="-355600" algn="l" rtl="0">
              <a:lnSpc>
                <a:spcPct val="100000"/>
              </a:lnSpc>
              <a:spcBef>
                <a:spcPts val="0"/>
              </a:spcBef>
              <a:spcAft>
                <a:spcPts val="0"/>
              </a:spcAft>
              <a:buSzPts val="2000"/>
              <a:buChar char="-"/>
            </a:pPr>
            <a:r>
              <a:rPr lang="en" sz="2400" dirty="0"/>
              <a:t>Toxic developmental effects</a:t>
            </a:r>
            <a:endParaRPr sz="2400" dirty="0"/>
          </a:p>
        </p:txBody>
      </p:sp>
      <p:pic>
        <p:nvPicPr>
          <p:cNvPr id="547" name="Google Shape;547;p71"/>
          <p:cNvPicPr preferRelativeResize="0"/>
          <p:nvPr/>
        </p:nvPicPr>
        <p:blipFill>
          <a:blip r:embed="rId3">
            <a:alphaModFix/>
          </a:blip>
          <a:stretch>
            <a:fillRect/>
          </a:stretch>
        </p:blipFill>
        <p:spPr>
          <a:xfrm>
            <a:off x="530650" y="861125"/>
            <a:ext cx="3535625" cy="41123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73" title="https___www.onsiteinstaller.com_uploads_images_onsite-insights_pfas-cycle-infographic-01.jpg"/>
          <p:cNvPicPr preferRelativeResize="0"/>
          <p:nvPr/>
        </p:nvPicPr>
        <p:blipFill>
          <a:blip r:embed="rId3"/>
          <a:srcRect t="3964" b="9164"/>
          <a:stretch>
            <a:fillRect/>
          </a:stretch>
        </p:blipFill>
        <p:spPr>
          <a:xfrm>
            <a:off x="20" y="10"/>
            <a:ext cx="9143980" cy="5143490"/>
          </a:xfrm>
          <a:prstGeom prst="rect">
            <a:avLst/>
          </a:prstGeom>
          <a:noFill/>
          <a:ln>
            <a:noFill/>
          </a:ln>
        </p:spPr>
      </p:pic>
    </p:spTree>
  </p:cSld>
  <p:clrMapOvr>
    <a:masterClrMapping/>
  </p:clrMapOvr>
</p:sld>
</file>

<file path=ppt/theme/theme1.xml><?xml version="1.0" encoding="utf-8"?>
<a:theme xmlns:a="http://schemas.openxmlformats.org/drawingml/2006/main" name="Business Plan Presentation">
  <a:themeElements>
    <a:clrScheme name="Simple Light">
      <a:dk1>
        <a:srgbClr val="F9F9F9"/>
      </a:dk1>
      <a:lt1>
        <a:srgbClr val="183C40"/>
      </a:lt1>
      <a:dk2>
        <a:srgbClr val="20494D"/>
      </a:dk2>
      <a:lt2>
        <a:srgbClr val="799DA7"/>
      </a:lt2>
      <a:accent1>
        <a:srgbClr val="B0D5CD"/>
      </a:accent1>
      <a:accent2>
        <a:srgbClr val="A6DAEA"/>
      </a:accent2>
      <a:accent3>
        <a:srgbClr val="B78D43"/>
      </a:accent3>
      <a:accent4>
        <a:srgbClr val="9AA864"/>
      </a:accent4>
      <a:accent5>
        <a:srgbClr val="426345"/>
      </a:accent5>
      <a:accent6>
        <a:srgbClr val="DCDCDC"/>
      </a:accent6>
      <a:hlink>
        <a:srgbClr val="B0D5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2519</TotalTime>
  <Words>6535</Words>
  <Application>Microsoft Office PowerPoint</Application>
  <PresentationFormat>On-screen Show (16:9)</PresentationFormat>
  <Paragraphs>303</Paragraphs>
  <Slides>51</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DM Sans</vt:lpstr>
      <vt:lpstr>Newsreader SemiBold</vt:lpstr>
      <vt:lpstr>Newsreader</vt:lpstr>
      <vt:lpstr>DM Sans SemiBold</vt:lpstr>
      <vt:lpstr>Arial</vt:lpstr>
      <vt:lpstr>DM Sans Light</vt:lpstr>
      <vt:lpstr>Business Plan Presentation</vt:lpstr>
      <vt:lpstr>PFAS and Decentralized Wastewater Treatment</vt:lpstr>
      <vt:lpstr>Outline</vt:lpstr>
      <vt:lpstr>What are PFAS?</vt:lpstr>
      <vt:lpstr>Where does PFAS come from?</vt:lpstr>
      <vt:lpstr>PowerPoint Presentation</vt:lpstr>
      <vt:lpstr>EPA Regulations on PFAS in Drinking Water (April 2024)</vt:lpstr>
      <vt:lpstr>Blood PFAS levels in the US</vt:lpstr>
      <vt:lpstr>Human Health Impacts of PFAS</vt:lpstr>
      <vt:lpstr>PowerPoint Presentation</vt:lpstr>
      <vt:lpstr>Available Research</vt:lpstr>
      <vt:lpstr>Can PFAS come from wastewater infrastructure?</vt:lpstr>
      <vt:lpstr>New Hampshire OWTS Evaluation</vt:lpstr>
      <vt:lpstr>Results Isolated Waste Streams</vt:lpstr>
      <vt:lpstr>PowerPoint Presentation</vt:lpstr>
      <vt:lpstr>PowerPoint Presentation</vt:lpstr>
      <vt:lpstr>Groundwater Testing Results</vt:lpstr>
      <vt:lpstr>Summary of 4 Community System Results</vt:lpstr>
      <vt:lpstr>PowerPoint Presentation</vt:lpstr>
      <vt:lpstr>PFAS research methods - Wisconsin</vt:lpstr>
      <vt:lpstr>PFAS research results - Wisconsin</vt:lpstr>
      <vt:lpstr>PFAS research results - WI </vt:lpstr>
      <vt:lpstr>OWTS linkage?</vt:lpstr>
      <vt:lpstr>North Carolina Study</vt:lpstr>
      <vt:lpstr>PFAS research methods - North Carolina</vt:lpstr>
      <vt:lpstr>PFAS research results - North Carolina</vt:lpstr>
      <vt:lpstr>PFAS research results - NC </vt:lpstr>
      <vt:lpstr>Ohio  Study</vt:lpstr>
      <vt:lpstr>PFAS research methods - Ohio</vt:lpstr>
      <vt:lpstr>PFAS research results - Ohio</vt:lpstr>
      <vt:lpstr>PFAS research results - OH</vt:lpstr>
      <vt:lpstr>New York Study</vt:lpstr>
      <vt:lpstr>PFAS research methods - New York</vt:lpstr>
      <vt:lpstr>PFAS research results - New York</vt:lpstr>
      <vt:lpstr>PFAS research results - New York</vt:lpstr>
      <vt:lpstr>PFAS research results - NY</vt:lpstr>
      <vt:lpstr>PFAS research results - NY</vt:lpstr>
      <vt:lpstr>Minnesota Study</vt:lpstr>
      <vt:lpstr>Minnesta PFAS research methods</vt:lpstr>
      <vt:lpstr>Minnesota PFAS research results </vt:lpstr>
      <vt:lpstr>OSTP PFAS research results </vt:lpstr>
      <vt:lpstr>Florida Biosolids Study</vt:lpstr>
      <vt:lpstr>PFAS septage research methods - Florida</vt:lpstr>
      <vt:lpstr>PFAS septage research results - Florida</vt:lpstr>
      <vt:lpstr>PFAS septage research results - FL</vt:lpstr>
      <vt:lpstr>PFAS septage research results - FL</vt:lpstr>
      <vt:lpstr>How do we remove it?</vt:lpstr>
      <vt:lpstr>What work still needs to be done?</vt:lpstr>
      <vt:lpstr>Sources</vt:lpstr>
      <vt:lpstr>Sources</vt:lpstr>
      <vt:lpstr>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Sara F Heger</dc:creator>
  <cp:lastModifiedBy>Sara F Heger</cp:lastModifiedBy>
  <cp:revision>15</cp:revision>
  <dcterms:modified xsi:type="dcterms:W3CDTF">2026-01-30T04:51:32Z</dcterms:modified>
</cp:coreProperties>
</file>