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7" r:id="rId2"/>
    <p:sldId id="437" r:id="rId3"/>
    <p:sldId id="262" r:id="rId4"/>
    <p:sldId id="429" r:id="rId5"/>
    <p:sldId id="389" r:id="rId6"/>
    <p:sldId id="440" r:id="rId7"/>
    <p:sldId id="436" r:id="rId8"/>
    <p:sldId id="410" r:id="rId9"/>
    <p:sldId id="439" r:id="rId10"/>
    <p:sldId id="438" r:id="rId11"/>
    <p:sldId id="453" r:id="rId12"/>
    <p:sldId id="258" r:id="rId13"/>
    <p:sldId id="406" r:id="rId14"/>
    <p:sldId id="335" r:id="rId15"/>
    <p:sldId id="399" r:id="rId16"/>
    <p:sldId id="400" r:id="rId17"/>
    <p:sldId id="365" r:id="rId18"/>
    <p:sldId id="451" r:id="rId19"/>
    <p:sldId id="363" r:id="rId20"/>
    <p:sldId id="383" r:id="rId21"/>
    <p:sldId id="384" r:id="rId22"/>
    <p:sldId id="278" r:id="rId23"/>
    <p:sldId id="279" r:id="rId24"/>
    <p:sldId id="408" r:id="rId25"/>
    <p:sldId id="445" r:id="rId26"/>
    <p:sldId id="285" r:id="rId27"/>
    <p:sldId id="284" r:id="rId28"/>
    <p:sldId id="281" r:id="rId29"/>
    <p:sldId id="282" r:id="rId30"/>
    <p:sldId id="283" r:id="rId31"/>
    <p:sldId id="441" r:id="rId32"/>
    <p:sldId id="442" r:id="rId33"/>
    <p:sldId id="446" r:id="rId34"/>
    <p:sldId id="447" r:id="rId35"/>
    <p:sldId id="448" r:id="rId36"/>
    <p:sldId id="450" r:id="rId37"/>
    <p:sldId id="452" r:id="rId38"/>
    <p:sldId id="360" r:id="rId39"/>
    <p:sldId id="449" r:id="rId40"/>
    <p:sldId id="382" r:id="rId41"/>
    <p:sldId id="260" r:id="rId42"/>
    <p:sldId id="331" r:id="rId43"/>
    <p:sldId id="443" r:id="rId44"/>
    <p:sldId id="364" r:id="rId45"/>
    <p:sldId id="444" r:id="rId46"/>
    <p:sldId id="366" r:id="rId47"/>
    <p:sldId id="454" r:id="rId48"/>
    <p:sldId id="42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28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192.168.10.253\arris-data\aaCLIENT%20WORK%20Arris%20Water\Rhizopod\Ben\Darwi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92.168.10.253\arris-data\aaCLIENT%20WORK%20Arris%20Water\Rhizopod\Ben\Mintar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1600" dirty="0"/>
              <a:t>DARWIN</a:t>
            </a:r>
            <a:endParaRPr lang="en-US" sz="1400" baseline="0" dirty="0"/>
          </a:p>
          <a:p>
            <a:pPr algn="ctr">
              <a:defRPr/>
            </a:pPr>
            <a:endParaRPr lang="en-US" sz="1400" dirty="0"/>
          </a:p>
        </c:rich>
      </c:tx>
      <c:layout>
        <c:manualLayout>
          <c:xMode val="edge"/>
          <c:yMode val="edge"/>
          <c:x val="0.37930176507796426"/>
          <c:y val="0"/>
        </c:manualLayout>
      </c:layout>
      <c:overlay val="0"/>
    </c:title>
    <c:autoTitleDeleted val="0"/>
    <c:plotArea>
      <c:layout>
        <c:manualLayout>
          <c:layoutTarget val="inner"/>
          <c:xMode val="edge"/>
          <c:yMode val="edge"/>
          <c:x val="6.5995551231771712E-2"/>
          <c:y val="0.16543527189849724"/>
          <c:w val="0.89864560848812991"/>
          <c:h val="0.59588187212222077"/>
        </c:manualLayout>
      </c:layout>
      <c:scatterChart>
        <c:scatterStyle val="lineMarker"/>
        <c:varyColors val="0"/>
        <c:ser>
          <c:idx val="0"/>
          <c:order val="0"/>
          <c:tx>
            <c:strRef>
              <c:f>'[Darwin.xlsx]Scenario A'!$M$21</c:f>
              <c:strCache>
                <c:ptCount val="1"/>
                <c:pt idx="0">
                  <c:v>FAO56</c:v>
                </c:pt>
              </c:strCache>
            </c:strRef>
          </c:tx>
          <c:spPr>
            <a:ln w="28575">
              <a:noFill/>
            </a:ln>
          </c:spPr>
          <c:xVal>
            <c:numRef>
              <c:f>'[Darwin.xlsx]Scenario A'!$D$13903:$D$14632</c:f>
              <c:numCache>
                <c:formatCode>m/d/yyyy</c:formatCode>
                <c:ptCount val="730"/>
                <c:pt idx="0">
                  <c:v>42371</c:v>
                </c:pt>
                <c:pt idx="1">
                  <c:v>42372</c:v>
                </c:pt>
                <c:pt idx="2">
                  <c:v>42373</c:v>
                </c:pt>
                <c:pt idx="3">
                  <c:v>42374</c:v>
                </c:pt>
                <c:pt idx="4">
                  <c:v>42375</c:v>
                </c:pt>
                <c:pt idx="5">
                  <c:v>42376</c:v>
                </c:pt>
                <c:pt idx="6">
                  <c:v>42377</c:v>
                </c:pt>
                <c:pt idx="7">
                  <c:v>42378</c:v>
                </c:pt>
                <c:pt idx="8">
                  <c:v>42379</c:v>
                </c:pt>
                <c:pt idx="9">
                  <c:v>42380</c:v>
                </c:pt>
                <c:pt idx="10">
                  <c:v>42381</c:v>
                </c:pt>
                <c:pt idx="11">
                  <c:v>42382</c:v>
                </c:pt>
                <c:pt idx="12">
                  <c:v>42383</c:v>
                </c:pt>
                <c:pt idx="13">
                  <c:v>42384</c:v>
                </c:pt>
                <c:pt idx="14">
                  <c:v>42385</c:v>
                </c:pt>
                <c:pt idx="15">
                  <c:v>42386</c:v>
                </c:pt>
                <c:pt idx="16">
                  <c:v>42387</c:v>
                </c:pt>
                <c:pt idx="17">
                  <c:v>42388</c:v>
                </c:pt>
                <c:pt idx="18">
                  <c:v>42389</c:v>
                </c:pt>
                <c:pt idx="19">
                  <c:v>42390</c:v>
                </c:pt>
                <c:pt idx="20">
                  <c:v>42391</c:v>
                </c:pt>
                <c:pt idx="21">
                  <c:v>42392</c:v>
                </c:pt>
                <c:pt idx="22">
                  <c:v>42393</c:v>
                </c:pt>
                <c:pt idx="23">
                  <c:v>42394</c:v>
                </c:pt>
                <c:pt idx="24">
                  <c:v>42395</c:v>
                </c:pt>
                <c:pt idx="25">
                  <c:v>42396</c:v>
                </c:pt>
                <c:pt idx="26">
                  <c:v>42397</c:v>
                </c:pt>
                <c:pt idx="27">
                  <c:v>42398</c:v>
                </c:pt>
                <c:pt idx="28">
                  <c:v>42399</c:v>
                </c:pt>
                <c:pt idx="29">
                  <c:v>42400</c:v>
                </c:pt>
                <c:pt idx="30">
                  <c:v>42401</c:v>
                </c:pt>
                <c:pt idx="31">
                  <c:v>42402</c:v>
                </c:pt>
                <c:pt idx="32">
                  <c:v>42403</c:v>
                </c:pt>
                <c:pt idx="33">
                  <c:v>42404</c:v>
                </c:pt>
                <c:pt idx="34">
                  <c:v>42405</c:v>
                </c:pt>
                <c:pt idx="35">
                  <c:v>42406</c:v>
                </c:pt>
                <c:pt idx="36">
                  <c:v>42407</c:v>
                </c:pt>
                <c:pt idx="37">
                  <c:v>42408</c:v>
                </c:pt>
                <c:pt idx="38">
                  <c:v>42409</c:v>
                </c:pt>
                <c:pt idx="39">
                  <c:v>42410</c:v>
                </c:pt>
                <c:pt idx="40">
                  <c:v>42411</c:v>
                </c:pt>
                <c:pt idx="41">
                  <c:v>42412</c:v>
                </c:pt>
                <c:pt idx="42">
                  <c:v>42413</c:v>
                </c:pt>
                <c:pt idx="43">
                  <c:v>42414</c:v>
                </c:pt>
                <c:pt idx="44">
                  <c:v>42415</c:v>
                </c:pt>
                <c:pt idx="45">
                  <c:v>42416</c:v>
                </c:pt>
                <c:pt idx="46">
                  <c:v>42417</c:v>
                </c:pt>
                <c:pt idx="47">
                  <c:v>42418</c:v>
                </c:pt>
                <c:pt idx="48">
                  <c:v>42419</c:v>
                </c:pt>
                <c:pt idx="49">
                  <c:v>42420</c:v>
                </c:pt>
                <c:pt idx="50">
                  <c:v>42421</c:v>
                </c:pt>
                <c:pt idx="51">
                  <c:v>42422</c:v>
                </c:pt>
                <c:pt idx="52">
                  <c:v>42423</c:v>
                </c:pt>
                <c:pt idx="53">
                  <c:v>42424</c:v>
                </c:pt>
                <c:pt idx="54">
                  <c:v>42425</c:v>
                </c:pt>
                <c:pt idx="55">
                  <c:v>42426</c:v>
                </c:pt>
                <c:pt idx="56">
                  <c:v>42427</c:v>
                </c:pt>
                <c:pt idx="57">
                  <c:v>42428</c:v>
                </c:pt>
                <c:pt idx="58">
                  <c:v>42429</c:v>
                </c:pt>
                <c:pt idx="59">
                  <c:v>42430</c:v>
                </c:pt>
                <c:pt idx="60">
                  <c:v>42431</c:v>
                </c:pt>
                <c:pt idx="61">
                  <c:v>42432</c:v>
                </c:pt>
                <c:pt idx="62">
                  <c:v>42433</c:v>
                </c:pt>
                <c:pt idx="63">
                  <c:v>42434</c:v>
                </c:pt>
                <c:pt idx="64">
                  <c:v>42435</c:v>
                </c:pt>
                <c:pt idx="65">
                  <c:v>42436</c:v>
                </c:pt>
                <c:pt idx="66">
                  <c:v>42437</c:v>
                </c:pt>
                <c:pt idx="67">
                  <c:v>42438</c:v>
                </c:pt>
                <c:pt idx="68">
                  <c:v>42439</c:v>
                </c:pt>
                <c:pt idx="69">
                  <c:v>42440</c:v>
                </c:pt>
                <c:pt idx="70">
                  <c:v>42441</c:v>
                </c:pt>
                <c:pt idx="71">
                  <c:v>42442</c:v>
                </c:pt>
                <c:pt idx="72">
                  <c:v>42443</c:v>
                </c:pt>
                <c:pt idx="73">
                  <c:v>42444</c:v>
                </c:pt>
                <c:pt idx="74">
                  <c:v>42445</c:v>
                </c:pt>
                <c:pt idx="75">
                  <c:v>42446</c:v>
                </c:pt>
                <c:pt idx="76">
                  <c:v>42447</c:v>
                </c:pt>
                <c:pt idx="77">
                  <c:v>42448</c:v>
                </c:pt>
                <c:pt idx="78">
                  <c:v>42449</c:v>
                </c:pt>
                <c:pt idx="79">
                  <c:v>42450</c:v>
                </c:pt>
                <c:pt idx="80">
                  <c:v>42451</c:v>
                </c:pt>
                <c:pt idx="81">
                  <c:v>42452</c:v>
                </c:pt>
                <c:pt idx="82">
                  <c:v>42453</c:v>
                </c:pt>
                <c:pt idx="83">
                  <c:v>42454</c:v>
                </c:pt>
                <c:pt idx="84">
                  <c:v>42455</c:v>
                </c:pt>
                <c:pt idx="85">
                  <c:v>42456</c:v>
                </c:pt>
                <c:pt idx="86">
                  <c:v>42457</c:v>
                </c:pt>
                <c:pt idx="87">
                  <c:v>42458</c:v>
                </c:pt>
                <c:pt idx="88">
                  <c:v>42459</c:v>
                </c:pt>
                <c:pt idx="89">
                  <c:v>42460</c:v>
                </c:pt>
                <c:pt idx="90">
                  <c:v>42461</c:v>
                </c:pt>
                <c:pt idx="91">
                  <c:v>42462</c:v>
                </c:pt>
                <c:pt idx="92">
                  <c:v>42463</c:v>
                </c:pt>
                <c:pt idx="93">
                  <c:v>42464</c:v>
                </c:pt>
                <c:pt idx="94">
                  <c:v>42465</c:v>
                </c:pt>
                <c:pt idx="95">
                  <c:v>42466</c:v>
                </c:pt>
                <c:pt idx="96">
                  <c:v>42467</c:v>
                </c:pt>
                <c:pt idx="97">
                  <c:v>42468</c:v>
                </c:pt>
                <c:pt idx="98">
                  <c:v>42469</c:v>
                </c:pt>
                <c:pt idx="99">
                  <c:v>42470</c:v>
                </c:pt>
                <c:pt idx="100">
                  <c:v>42471</c:v>
                </c:pt>
                <c:pt idx="101">
                  <c:v>42472</c:v>
                </c:pt>
                <c:pt idx="102">
                  <c:v>42473</c:v>
                </c:pt>
                <c:pt idx="103">
                  <c:v>42474</c:v>
                </c:pt>
                <c:pt idx="104">
                  <c:v>42475</c:v>
                </c:pt>
                <c:pt idx="105">
                  <c:v>42476</c:v>
                </c:pt>
                <c:pt idx="106">
                  <c:v>42477</c:v>
                </c:pt>
                <c:pt idx="107">
                  <c:v>42478</c:v>
                </c:pt>
                <c:pt idx="108">
                  <c:v>42479</c:v>
                </c:pt>
                <c:pt idx="109">
                  <c:v>42480</c:v>
                </c:pt>
                <c:pt idx="110">
                  <c:v>42481</c:v>
                </c:pt>
                <c:pt idx="111">
                  <c:v>42482</c:v>
                </c:pt>
                <c:pt idx="112">
                  <c:v>42483</c:v>
                </c:pt>
                <c:pt idx="113">
                  <c:v>42484</c:v>
                </c:pt>
                <c:pt idx="114">
                  <c:v>42485</c:v>
                </c:pt>
                <c:pt idx="115">
                  <c:v>42486</c:v>
                </c:pt>
                <c:pt idx="116">
                  <c:v>42487</c:v>
                </c:pt>
                <c:pt idx="117">
                  <c:v>42488</c:v>
                </c:pt>
                <c:pt idx="118">
                  <c:v>42489</c:v>
                </c:pt>
                <c:pt idx="119">
                  <c:v>42490</c:v>
                </c:pt>
                <c:pt idx="120">
                  <c:v>42491</c:v>
                </c:pt>
                <c:pt idx="121">
                  <c:v>42492</c:v>
                </c:pt>
                <c:pt idx="122">
                  <c:v>42493</c:v>
                </c:pt>
                <c:pt idx="123">
                  <c:v>42494</c:v>
                </c:pt>
                <c:pt idx="124">
                  <c:v>42495</c:v>
                </c:pt>
                <c:pt idx="125">
                  <c:v>42496</c:v>
                </c:pt>
                <c:pt idx="126">
                  <c:v>42497</c:v>
                </c:pt>
                <c:pt idx="127">
                  <c:v>42498</c:v>
                </c:pt>
                <c:pt idx="128">
                  <c:v>42499</c:v>
                </c:pt>
                <c:pt idx="129">
                  <c:v>42500</c:v>
                </c:pt>
                <c:pt idx="130">
                  <c:v>42501</c:v>
                </c:pt>
                <c:pt idx="131">
                  <c:v>42502</c:v>
                </c:pt>
                <c:pt idx="132">
                  <c:v>42503</c:v>
                </c:pt>
                <c:pt idx="133">
                  <c:v>42504</c:v>
                </c:pt>
                <c:pt idx="134">
                  <c:v>42505</c:v>
                </c:pt>
                <c:pt idx="135">
                  <c:v>42506</c:v>
                </c:pt>
                <c:pt idx="136">
                  <c:v>42507</c:v>
                </c:pt>
                <c:pt idx="137">
                  <c:v>42508</c:v>
                </c:pt>
                <c:pt idx="138">
                  <c:v>42509</c:v>
                </c:pt>
                <c:pt idx="139">
                  <c:v>42510</c:v>
                </c:pt>
                <c:pt idx="140">
                  <c:v>42511</c:v>
                </c:pt>
                <c:pt idx="141">
                  <c:v>42512</c:v>
                </c:pt>
                <c:pt idx="142">
                  <c:v>42513</c:v>
                </c:pt>
                <c:pt idx="143">
                  <c:v>42514</c:v>
                </c:pt>
                <c:pt idx="144">
                  <c:v>42515</c:v>
                </c:pt>
                <c:pt idx="145">
                  <c:v>42516</c:v>
                </c:pt>
                <c:pt idx="146">
                  <c:v>42517</c:v>
                </c:pt>
                <c:pt idx="147">
                  <c:v>42518</c:v>
                </c:pt>
                <c:pt idx="148">
                  <c:v>42519</c:v>
                </c:pt>
                <c:pt idx="149">
                  <c:v>42520</c:v>
                </c:pt>
                <c:pt idx="150">
                  <c:v>42521</c:v>
                </c:pt>
                <c:pt idx="151">
                  <c:v>42522</c:v>
                </c:pt>
                <c:pt idx="152">
                  <c:v>42523</c:v>
                </c:pt>
                <c:pt idx="153">
                  <c:v>42524</c:v>
                </c:pt>
                <c:pt idx="154">
                  <c:v>42525</c:v>
                </c:pt>
                <c:pt idx="155">
                  <c:v>42526</c:v>
                </c:pt>
                <c:pt idx="156">
                  <c:v>42527</c:v>
                </c:pt>
                <c:pt idx="157">
                  <c:v>42528</c:v>
                </c:pt>
                <c:pt idx="158">
                  <c:v>42529</c:v>
                </c:pt>
                <c:pt idx="159">
                  <c:v>42530</c:v>
                </c:pt>
                <c:pt idx="160">
                  <c:v>42531</c:v>
                </c:pt>
                <c:pt idx="161">
                  <c:v>42532</c:v>
                </c:pt>
                <c:pt idx="162">
                  <c:v>42533</c:v>
                </c:pt>
                <c:pt idx="163">
                  <c:v>42534</c:v>
                </c:pt>
                <c:pt idx="164">
                  <c:v>42535</c:v>
                </c:pt>
                <c:pt idx="165">
                  <c:v>42536</c:v>
                </c:pt>
                <c:pt idx="166">
                  <c:v>42537</c:v>
                </c:pt>
                <c:pt idx="167">
                  <c:v>42538</c:v>
                </c:pt>
                <c:pt idx="168">
                  <c:v>42539</c:v>
                </c:pt>
                <c:pt idx="169">
                  <c:v>42540</c:v>
                </c:pt>
                <c:pt idx="170">
                  <c:v>42541</c:v>
                </c:pt>
                <c:pt idx="171">
                  <c:v>42542</c:v>
                </c:pt>
                <c:pt idx="172">
                  <c:v>42543</c:v>
                </c:pt>
                <c:pt idx="173">
                  <c:v>42544</c:v>
                </c:pt>
                <c:pt idx="174">
                  <c:v>42545</c:v>
                </c:pt>
                <c:pt idx="175">
                  <c:v>42546</c:v>
                </c:pt>
                <c:pt idx="176">
                  <c:v>42547</c:v>
                </c:pt>
                <c:pt idx="177">
                  <c:v>42548</c:v>
                </c:pt>
                <c:pt idx="178">
                  <c:v>42549</c:v>
                </c:pt>
                <c:pt idx="179">
                  <c:v>42550</c:v>
                </c:pt>
                <c:pt idx="180">
                  <c:v>42551</c:v>
                </c:pt>
                <c:pt idx="181">
                  <c:v>42552</c:v>
                </c:pt>
                <c:pt idx="182">
                  <c:v>42553</c:v>
                </c:pt>
                <c:pt idx="183">
                  <c:v>42554</c:v>
                </c:pt>
                <c:pt idx="184">
                  <c:v>42555</c:v>
                </c:pt>
                <c:pt idx="185">
                  <c:v>42556</c:v>
                </c:pt>
                <c:pt idx="186">
                  <c:v>42557</c:v>
                </c:pt>
                <c:pt idx="187">
                  <c:v>42558</c:v>
                </c:pt>
                <c:pt idx="188">
                  <c:v>42559</c:v>
                </c:pt>
                <c:pt idx="189">
                  <c:v>42560</c:v>
                </c:pt>
                <c:pt idx="190">
                  <c:v>42561</c:v>
                </c:pt>
                <c:pt idx="191">
                  <c:v>42562</c:v>
                </c:pt>
                <c:pt idx="192">
                  <c:v>42563</c:v>
                </c:pt>
                <c:pt idx="193">
                  <c:v>42564</c:v>
                </c:pt>
                <c:pt idx="194">
                  <c:v>42565</c:v>
                </c:pt>
                <c:pt idx="195">
                  <c:v>42566</c:v>
                </c:pt>
                <c:pt idx="196">
                  <c:v>42567</c:v>
                </c:pt>
                <c:pt idx="197">
                  <c:v>42568</c:v>
                </c:pt>
                <c:pt idx="198">
                  <c:v>42569</c:v>
                </c:pt>
                <c:pt idx="199">
                  <c:v>42570</c:v>
                </c:pt>
                <c:pt idx="200">
                  <c:v>42571</c:v>
                </c:pt>
                <c:pt idx="201">
                  <c:v>42572</c:v>
                </c:pt>
                <c:pt idx="202">
                  <c:v>42573</c:v>
                </c:pt>
                <c:pt idx="203">
                  <c:v>42574</c:v>
                </c:pt>
                <c:pt idx="204">
                  <c:v>42575</c:v>
                </c:pt>
                <c:pt idx="205">
                  <c:v>42576</c:v>
                </c:pt>
                <c:pt idx="206">
                  <c:v>42577</c:v>
                </c:pt>
                <c:pt idx="207">
                  <c:v>42578</c:v>
                </c:pt>
                <c:pt idx="208">
                  <c:v>42579</c:v>
                </c:pt>
                <c:pt idx="209">
                  <c:v>42580</c:v>
                </c:pt>
                <c:pt idx="210">
                  <c:v>42581</c:v>
                </c:pt>
                <c:pt idx="211">
                  <c:v>42582</c:v>
                </c:pt>
                <c:pt idx="212">
                  <c:v>42583</c:v>
                </c:pt>
                <c:pt idx="213">
                  <c:v>42584</c:v>
                </c:pt>
                <c:pt idx="214">
                  <c:v>42585</c:v>
                </c:pt>
                <c:pt idx="215">
                  <c:v>42586</c:v>
                </c:pt>
                <c:pt idx="216">
                  <c:v>42587</c:v>
                </c:pt>
                <c:pt idx="217">
                  <c:v>42588</c:v>
                </c:pt>
                <c:pt idx="218">
                  <c:v>42589</c:v>
                </c:pt>
                <c:pt idx="219">
                  <c:v>42590</c:v>
                </c:pt>
                <c:pt idx="220">
                  <c:v>42591</c:v>
                </c:pt>
                <c:pt idx="221">
                  <c:v>42592</c:v>
                </c:pt>
                <c:pt idx="222">
                  <c:v>42593</c:v>
                </c:pt>
                <c:pt idx="223">
                  <c:v>42594</c:v>
                </c:pt>
                <c:pt idx="224">
                  <c:v>42595</c:v>
                </c:pt>
                <c:pt idx="225">
                  <c:v>42596</c:v>
                </c:pt>
                <c:pt idx="226">
                  <c:v>42597</c:v>
                </c:pt>
                <c:pt idx="227">
                  <c:v>42598</c:v>
                </c:pt>
                <c:pt idx="228">
                  <c:v>42599</c:v>
                </c:pt>
                <c:pt idx="229">
                  <c:v>42600</c:v>
                </c:pt>
                <c:pt idx="230">
                  <c:v>42601</c:v>
                </c:pt>
                <c:pt idx="231">
                  <c:v>42602</c:v>
                </c:pt>
                <c:pt idx="232">
                  <c:v>42603</c:v>
                </c:pt>
                <c:pt idx="233">
                  <c:v>42604</c:v>
                </c:pt>
                <c:pt idx="234">
                  <c:v>42605</c:v>
                </c:pt>
                <c:pt idx="235">
                  <c:v>42606</c:v>
                </c:pt>
                <c:pt idx="236">
                  <c:v>42607</c:v>
                </c:pt>
                <c:pt idx="237">
                  <c:v>42608</c:v>
                </c:pt>
                <c:pt idx="238">
                  <c:v>42609</c:v>
                </c:pt>
                <c:pt idx="239">
                  <c:v>42610</c:v>
                </c:pt>
                <c:pt idx="240">
                  <c:v>42611</c:v>
                </c:pt>
                <c:pt idx="241">
                  <c:v>42612</c:v>
                </c:pt>
                <c:pt idx="242">
                  <c:v>42613</c:v>
                </c:pt>
                <c:pt idx="243">
                  <c:v>42614</c:v>
                </c:pt>
                <c:pt idx="244">
                  <c:v>42615</c:v>
                </c:pt>
                <c:pt idx="245">
                  <c:v>42616</c:v>
                </c:pt>
                <c:pt idx="246">
                  <c:v>42617</c:v>
                </c:pt>
                <c:pt idx="247">
                  <c:v>42618</c:v>
                </c:pt>
                <c:pt idx="248">
                  <c:v>42619</c:v>
                </c:pt>
                <c:pt idx="249">
                  <c:v>42620</c:v>
                </c:pt>
                <c:pt idx="250">
                  <c:v>42621</c:v>
                </c:pt>
                <c:pt idx="251">
                  <c:v>42622</c:v>
                </c:pt>
                <c:pt idx="252">
                  <c:v>42623</c:v>
                </c:pt>
                <c:pt idx="253">
                  <c:v>42624</c:v>
                </c:pt>
                <c:pt idx="254">
                  <c:v>42625</c:v>
                </c:pt>
                <c:pt idx="255">
                  <c:v>42626</c:v>
                </c:pt>
                <c:pt idx="256">
                  <c:v>42627</c:v>
                </c:pt>
                <c:pt idx="257">
                  <c:v>42628</c:v>
                </c:pt>
                <c:pt idx="258">
                  <c:v>42629</c:v>
                </c:pt>
                <c:pt idx="259">
                  <c:v>42630</c:v>
                </c:pt>
                <c:pt idx="260">
                  <c:v>42631</c:v>
                </c:pt>
                <c:pt idx="261">
                  <c:v>42632</c:v>
                </c:pt>
                <c:pt idx="262">
                  <c:v>42633</c:v>
                </c:pt>
                <c:pt idx="263">
                  <c:v>42634</c:v>
                </c:pt>
                <c:pt idx="264">
                  <c:v>42635</c:v>
                </c:pt>
                <c:pt idx="265">
                  <c:v>42636</c:v>
                </c:pt>
                <c:pt idx="266">
                  <c:v>42637</c:v>
                </c:pt>
                <c:pt idx="267">
                  <c:v>42638</c:v>
                </c:pt>
                <c:pt idx="268">
                  <c:v>42639</c:v>
                </c:pt>
                <c:pt idx="269">
                  <c:v>42640</c:v>
                </c:pt>
                <c:pt idx="270">
                  <c:v>42641</c:v>
                </c:pt>
                <c:pt idx="271">
                  <c:v>42642</c:v>
                </c:pt>
                <c:pt idx="272">
                  <c:v>42643</c:v>
                </c:pt>
                <c:pt idx="273">
                  <c:v>42644</c:v>
                </c:pt>
                <c:pt idx="274">
                  <c:v>42645</c:v>
                </c:pt>
                <c:pt idx="275">
                  <c:v>42646</c:v>
                </c:pt>
                <c:pt idx="276">
                  <c:v>42647</c:v>
                </c:pt>
                <c:pt idx="277">
                  <c:v>42648</c:v>
                </c:pt>
                <c:pt idx="278">
                  <c:v>42649</c:v>
                </c:pt>
                <c:pt idx="279">
                  <c:v>42650</c:v>
                </c:pt>
                <c:pt idx="280">
                  <c:v>42651</c:v>
                </c:pt>
                <c:pt idx="281">
                  <c:v>42652</c:v>
                </c:pt>
                <c:pt idx="282">
                  <c:v>42653</c:v>
                </c:pt>
                <c:pt idx="283">
                  <c:v>42654</c:v>
                </c:pt>
                <c:pt idx="284">
                  <c:v>42655</c:v>
                </c:pt>
                <c:pt idx="285">
                  <c:v>42656</c:v>
                </c:pt>
                <c:pt idx="286">
                  <c:v>42657</c:v>
                </c:pt>
                <c:pt idx="287">
                  <c:v>42658</c:v>
                </c:pt>
                <c:pt idx="288">
                  <c:v>42659</c:v>
                </c:pt>
                <c:pt idx="289">
                  <c:v>42660</c:v>
                </c:pt>
                <c:pt idx="290">
                  <c:v>42661</c:v>
                </c:pt>
                <c:pt idx="291">
                  <c:v>42662</c:v>
                </c:pt>
                <c:pt idx="292">
                  <c:v>42663</c:v>
                </c:pt>
                <c:pt idx="293">
                  <c:v>42664</c:v>
                </c:pt>
                <c:pt idx="294">
                  <c:v>42665</c:v>
                </c:pt>
                <c:pt idx="295">
                  <c:v>42666</c:v>
                </c:pt>
                <c:pt idx="296">
                  <c:v>42667</c:v>
                </c:pt>
                <c:pt idx="297">
                  <c:v>42668</c:v>
                </c:pt>
                <c:pt idx="298">
                  <c:v>42669</c:v>
                </c:pt>
                <c:pt idx="299">
                  <c:v>42670</c:v>
                </c:pt>
                <c:pt idx="300">
                  <c:v>42671</c:v>
                </c:pt>
                <c:pt idx="301">
                  <c:v>42672</c:v>
                </c:pt>
                <c:pt idx="302">
                  <c:v>42673</c:v>
                </c:pt>
                <c:pt idx="303">
                  <c:v>42674</c:v>
                </c:pt>
                <c:pt idx="304">
                  <c:v>42675</c:v>
                </c:pt>
                <c:pt idx="305">
                  <c:v>42676</c:v>
                </c:pt>
                <c:pt idx="306">
                  <c:v>42677</c:v>
                </c:pt>
                <c:pt idx="307">
                  <c:v>42678</c:v>
                </c:pt>
                <c:pt idx="308">
                  <c:v>42679</c:v>
                </c:pt>
                <c:pt idx="309">
                  <c:v>42680</c:v>
                </c:pt>
                <c:pt idx="310">
                  <c:v>42681</c:v>
                </c:pt>
                <c:pt idx="311">
                  <c:v>42682</c:v>
                </c:pt>
                <c:pt idx="312">
                  <c:v>42683</c:v>
                </c:pt>
                <c:pt idx="313">
                  <c:v>42684</c:v>
                </c:pt>
                <c:pt idx="314">
                  <c:v>42685</c:v>
                </c:pt>
                <c:pt idx="315">
                  <c:v>42686</c:v>
                </c:pt>
                <c:pt idx="316">
                  <c:v>42687</c:v>
                </c:pt>
                <c:pt idx="317">
                  <c:v>42688</c:v>
                </c:pt>
                <c:pt idx="318">
                  <c:v>42689</c:v>
                </c:pt>
                <c:pt idx="319">
                  <c:v>42690</c:v>
                </c:pt>
                <c:pt idx="320">
                  <c:v>42691</c:v>
                </c:pt>
                <c:pt idx="321">
                  <c:v>42692</c:v>
                </c:pt>
                <c:pt idx="322">
                  <c:v>42693</c:v>
                </c:pt>
                <c:pt idx="323">
                  <c:v>42694</c:v>
                </c:pt>
                <c:pt idx="324">
                  <c:v>42695</c:v>
                </c:pt>
                <c:pt idx="325">
                  <c:v>42696</c:v>
                </c:pt>
                <c:pt idx="326">
                  <c:v>42697</c:v>
                </c:pt>
                <c:pt idx="327">
                  <c:v>42698</c:v>
                </c:pt>
                <c:pt idx="328">
                  <c:v>42699</c:v>
                </c:pt>
                <c:pt idx="329">
                  <c:v>42700</c:v>
                </c:pt>
                <c:pt idx="330">
                  <c:v>42701</c:v>
                </c:pt>
                <c:pt idx="331">
                  <c:v>42702</c:v>
                </c:pt>
                <c:pt idx="332">
                  <c:v>42703</c:v>
                </c:pt>
                <c:pt idx="333">
                  <c:v>42704</c:v>
                </c:pt>
                <c:pt idx="334">
                  <c:v>42705</c:v>
                </c:pt>
                <c:pt idx="335">
                  <c:v>42706</c:v>
                </c:pt>
                <c:pt idx="336">
                  <c:v>42707</c:v>
                </c:pt>
                <c:pt idx="337">
                  <c:v>42708</c:v>
                </c:pt>
                <c:pt idx="338">
                  <c:v>42709</c:v>
                </c:pt>
                <c:pt idx="339">
                  <c:v>42710</c:v>
                </c:pt>
                <c:pt idx="340">
                  <c:v>42711</c:v>
                </c:pt>
                <c:pt idx="341">
                  <c:v>42712</c:v>
                </c:pt>
                <c:pt idx="342">
                  <c:v>42713</c:v>
                </c:pt>
                <c:pt idx="343">
                  <c:v>42714</c:v>
                </c:pt>
                <c:pt idx="344">
                  <c:v>42715</c:v>
                </c:pt>
                <c:pt idx="345">
                  <c:v>42716</c:v>
                </c:pt>
                <c:pt idx="346">
                  <c:v>42717</c:v>
                </c:pt>
                <c:pt idx="347">
                  <c:v>42718</c:v>
                </c:pt>
                <c:pt idx="348">
                  <c:v>42719</c:v>
                </c:pt>
                <c:pt idx="349">
                  <c:v>42720</c:v>
                </c:pt>
                <c:pt idx="350">
                  <c:v>42721</c:v>
                </c:pt>
                <c:pt idx="351">
                  <c:v>42722</c:v>
                </c:pt>
                <c:pt idx="352">
                  <c:v>42723</c:v>
                </c:pt>
                <c:pt idx="353">
                  <c:v>42724</c:v>
                </c:pt>
                <c:pt idx="354">
                  <c:v>42725</c:v>
                </c:pt>
                <c:pt idx="355">
                  <c:v>42726</c:v>
                </c:pt>
                <c:pt idx="356">
                  <c:v>42727</c:v>
                </c:pt>
                <c:pt idx="357">
                  <c:v>42728</c:v>
                </c:pt>
                <c:pt idx="358">
                  <c:v>42729</c:v>
                </c:pt>
                <c:pt idx="359">
                  <c:v>42730</c:v>
                </c:pt>
                <c:pt idx="360">
                  <c:v>42731</c:v>
                </c:pt>
                <c:pt idx="361">
                  <c:v>42732</c:v>
                </c:pt>
                <c:pt idx="362">
                  <c:v>42733</c:v>
                </c:pt>
                <c:pt idx="363">
                  <c:v>42734</c:v>
                </c:pt>
                <c:pt idx="364">
                  <c:v>42735</c:v>
                </c:pt>
                <c:pt idx="365">
                  <c:v>42736</c:v>
                </c:pt>
                <c:pt idx="366">
                  <c:v>42737</c:v>
                </c:pt>
                <c:pt idx="367">
                  <c:v>42738</c:v>
                </c:pt>
                <c:pt idx="368">
                  <c:v>42739</c:v>
                </c:pt>
                <c:pt idx="369">
                  <c:v>42740</c:v>
                </c:pt>
                <c:pt idx="370">
                  <c:v>42741</c:v>
                </c:pt>
                <c:pt idx="371">
                  <c:v>42742</c:v>
                </c:pt>
                <c:pt idx="372">
                  <c:v>42743</c:v>
                </c:pt>
                <c:pt idx="373">
                  <c:v>42744</c:v>
                </c:pt>
                <c:pt idx="374">
                  <c:v>42745</c:v>
                </c:pt>
                <c:pt idx="375">
                  <c:v>42746</c:v>
                </c:pt>
                <c:pt idx="376">
                  <c:v>42747</c:v>
                </c:pt>
                <c:pt idx="377">
                  <c:v>42748</c:v>
                </c:pt>
                <c:pt idx="378">
                  <c:v>42749</c:v>
                </c:pt>
                <c:pt idx="379">
                  <c:v>42750</c:v>
                </c:pt>
                <c:pt idx="380">
                  <c:v>42751</c:v>
                </c:pt>
                <c:pt idx="381">
                  <c:v>42752</c:v>
                </c:pt>
                <c:pt idx="382">
                  <c:v>42753</c:v>
                </c:pt>
                <c:pt idx="383">
                  <c:v>42754</c:v>
                </c:pt>
                <c:pt idx="384">
                  <c:v>42755</c:v>
                </c:pt>
                <c:pt idx="385">
                  <c:v>42756</c:v>
                </c:pt>
                <c:pt idx="386">
                  <c:v>42757</c:v>
                </c:pt>
                <c:pt idx="387">
                  <c:v>42758</c:v>
                </c:pt>
                <c:pt idx="388">
                  <c:v>42759</c:v>
                </c:pt>
                <c:pt idx="389">
                  <c:v>42760</c:v>
                </c:pt>
                <c:pt idx="390">
                  <c:v>42761</c:v>
                </c:pt>
                <c:pt idx="391">
                  <c:v>42762</c:v>
                </c:pt>
                <c:pt idx="392">
                  <c:v>42763</c:v>
                </c:pt>
                <c:pt idx="393">
                  <c:v>42764</c:v>
                </c:pt>
                <c:pt idx="394">
                  <c:v>42765</c:v>
                </c:pt>
                <c:pt idx="395">
                  <c:v>42766</c:v>
                </c:pt>
                <c:pt idx="396">
                  <c:v>42767</c:v>
                </c:pt>
                <c:pt idx="397">
                  <c:v>42768</c:v>
                </c:pt>
                <c:pt idx="398">
                  <c:v>42769</c:v>
                </c:pt>
                <c:pt idx="399">
                  <c:v>42770</c:v>
                </c:pt>
                <c:pt idx="400">
                  <c:v>42771</c:v>
                </c:pt>
                <c:pt idx="401">
                  <c:v>42772</c:v>
                </c:pt>
                <c:pt idx="402">
                  <c:v>42773</c:v>
                </c:pt>
                <c:pt idx="403">
                  <c:v>42774</c:v>
                </c:pt>
                <c:pt idx="404">
                  <c:v>42775</c:v>
                </c:pt>
                <c:pt idx="405">
                  <c:v>42776</c:v>
                </c:pt>
                <c:pt idx="406">
                  <c:v>42777</c:v>
                </c:pt>
                <c:pt idx="407">
                  <c:v>42778</c:v>
                </c:pt>
                <c:pt idx="408">
                  <c:v>42779</c:v>
                </c:pt>
                <c:pt idx="409">
                  <c:v>42780</c:v>
                </c:pt>
                <c:pt idx="410">
                  <c:v>42781</c:v>
                </c:pt>
                <c:pt idx="411">
                  <c:v>42782</c:v>
                </c:pt>
                <c:pt idx="412">
                  <c:v>42783</c:v>
                </c:pt>
                <c:pt idx="413">
                  <c:v>42784</c:v>
                </c:pt>
                <c:pt idx="414">
                  <c:v>42785</c:v>
                </c:pt>
                <c:pt idx="415">
                  <c:v>42786</c:v>
                </c:pt>
                <c:pt idx="416">
                  <c:v>42787</c:v>
                </c:pt>
                <c:pt idx="417">
                  <c:v>42788</c:v>
                </c:pt>
                <c:pt idx="418">
                  <c:v>42789</c:v>
                </c:pt>
                <c:pt idx="419">
                  <c:v>42790</c:v>
                </c:pt>
                <c:pt idx="420">
                  <c:v>42791</c:v>
                </c:pt>
                <c:pt idx="421">
                  <c:v>42792</c:v>
                </c:pt>
                <c:pt idx="422">
                  <c:v>42793</c:v>
                </c:pt>
                <c:pt idx="423">
                  <c:v>42794</c:v>
                </c:pt>
                <c:pt idx="424">
                  <c:v>42795</c:v>
                </c:pt>
                <c:pt idx="425">
                  <c:v>42796</c:v>
                </c:pt>
                <c:pt idx="426">
                  <c:v>42797</c:v>
                </c:pt>
                <c:pt idx="427">
                  <c:v>42798</c:v>
                </c:pt>
                <c:pt idx="428">
                  <c:v>42799</c:v>
                </c:pt>
                <c:pt idx="429">
                  <c:v>42800</c:v>
                </c:pt>
                <c:pt idx="430">
                  <c:v>42801</c:v>
                </c:pt>
                <c:pt idx="431">
                  <c:v>42802</c:v>
                </c:pt>
                <c:pt idx="432">
                  <c:v>42803</c:v>
                </c:pt>
                <c:pt idx="433">
                  <c:v>42804</c:v>
                </c:pt>
                <c:pt idx="434">
                  <c:v>42805</c:v>
                </c:pt>
                <c:pt idx="435">
                  <c:v>42806</c:v>
                </c:pt>
                <c:pt idx="436">
                  <c:v>42807</c:v>
                </c:pt>
                <c:pt idx="437">
                  <c:v>42808</c:v>
                </c:pt>
                <c:pt idx="438">
                  <c:v>42809</c:v>
                </c:pt>
                <c:pt idx="439">
                  <c:v>42810</c:v>
                </c:pt>
                <c:pt idx="440">
                  <c:v>42811</c:v>
                </c:pt>
                <c:pt idx="441">
                  <c:v>42812</c:v>
                </c:pt>
                <c:pt idx="442">
                  <c:v>42813</c:v>
                </c:pt>
                <c:pt idx="443">
                  <c:v>42814</c:v>
                </c:pt>
                <c:pt idx="444">
                  <c:v>42815</c:v>
                </c:pt>
                <c:pt idx="445">
                  <c:v>42816</c:v>
                </c:pt>
                <c:pt idx="446">
                  <c:v>42817</c:v>
                </c:pt>
                <c:pt idx="447">
                  <c:v>42818</c:v>
                </c:pt>
                <c:pt idx="448">
                  <c:v>42819</c:v>
                </c:pt>
                <c:pt idx="449">
                  <c:v>42820</c:v>
                </c:pt>
                <c:pt idx="450">
                  <c:v>42821</c:v>
                </c:pt>
                <c:pt idx="451">
                  <c:v>42822</c:v>
                </c:pt>
                <c:pt idx="452">
                  <c:v>42823</c:v>
                </c:pt>
                <c:pt idx="453">
                  <c:v>42824</c:v>
                </c:pt>
                <c:pt idx="454">
                  <c:v>42825</c:v>
                </c:pt>
                <c:pt idx="455">
                  <c:v>42826</c:v>
                </c:pt>
                <c:pt idx="456">
                  <c:v>42827</c:v>
                </c:pt>
                <c:pt idx="457">
                  <c:v>42828</c:v>
                </c:pt>
                <c:pt idx="458">
                  <c:v>42829</c:v>
                </c:pt>
                <c:pt idx="459">
                  <c:v>42830</c:v>
                </c:pt>
                <c:pt idx="460">
                  <c:v>42831</c:v>
                </c:pt>
                <c:pt idx="461">
                  <c:v>42832</c:v>
                </c:pt>
                <c:pt idx="462">
                  <c:v>42833</c:v>
                </c:pt>
                <c:pt idx="463">
                  <c:v>42834</c:v>
                </c:pt>
                <c:pt idx="464">
                  <c:v>42835</c:v>
                </c:pt>
                <c:pt idx="465">
                  <c:v>42836</c:v>
                </c:pt>
                <c:pt idx="466">
                  <c:v>42837</c:v>
                </c:pt>
                <c:pt idx="467">
                  <c:v>42838</c:v>
                </c:pt>
                <c:pt idx="468">
                  <c:v>42839</c:v>
                </c:pt>
                <c:pt idx="469">
                  <c:v>42840</c:v>
                </c:pt>
                <c:pt idx="470">
                  <c:v>42841</c:v>
                </c:pt>
                <c:pt idx="471">
                  <c:v>42842</c:v>
                </c:pt>
                <c:pt idx="472">
                  <c:v>42843</c:v>
                </c:pt>
                <c:pt idx="473">
                  <c:v>42844</c:v>
                </c:pt>
                <c:pt idx="474">
                  <c:v>42845</c:v>
                </c:pt>
                <c:pt idx="475">
                  <c:v>42846</c:v>
                </c:pt>
                <c:pt idx="476">
                  <c:v>42847</c:v>
                </c:pt>
                <c:pt idx="477">
                  <c:v>42848</c:v>
                </c:pt>
                <c:pt idx="478">
                  <c:v>42849</c:v>
                </c:pt>
                <c:pt idx="479">
                  <c:v>42850</c:v>
                </c:pt>
                <c:pt idx="480">
                  <c:v>42851</c:v>
                </c:pt>
                <c:pt idx="481">
                  <c:v>42852</c:v>
                </c:pt>
                <c:pt idx="482">
                  <c:v>42853</c:v>
                </c:pt>
                <c:pt idx="483">
                  <c:v>42854</c:v>
                </c:pt>
                <c:pt idx="484">
                  <c:v>42855</c:v>
                </c:pt>
                <c:pt idx="485">
                  <c:v>42856</c:v>
                </c:pt>
                <c:pt idx="486">
                  <c:v>42857</c:v>
                </c:pt>
                <c:pt idx="487">
                  <c:v>42858</c:v>
                </c:pt>
                <c:pt idx="488">
                  <c:v>42859</c:v>
                </c:pt>
                <c:pt idx="489">
                  <c:v>42860</c:v>
                </c:pt>
                <c:pt idx="490">
                  <c:v>42861</c:v>
                </c:pt>
                <c:pt idx="491">
                  <c:v>42862</c:v>
                </c:pt>
                <c:pt idx="492">
                  <c:v>42863</c:v>
                </c:pt>
                <c:pt idx="493">
                  <c:v>42864</c:v>
                </c:pt>
                <c:pt idx="494">
                  <c:v>42865</c:v>
                </c:pt>
                <c:pt idx="495">
                  <c:v>42866</c:v>
                </c:pt>
                <c:pt idx="496">
                  <c:v>42867</c:v>
                </c:pt>
                <c:pt idx="497">
                  <c:v>42868</c:v>
                </c:pt>
                <c:pt idx="498">
                  <c:v>42869</c:v>
                </c:pt>
                <c:pt idx="499">
                  <c:v>42870</c:v>
                </c:pt>
                <c:pt idx="500">
                  <c:v>42871</c:v>
                </c:pt>
                <c:pt idx="501">
                  <c:v>42872</c:v>
                </c:pt>
                <c:pt idx="502">
                  <c:v>42873</c:v>
                </c:pt>
                <c:pt idx="503">
                  <c:v>42874</c:v>
                </c:pt>
                <c:pt idx="504">
                  <c:v>42875</c:v>
                </c:pt>
                <c:pt idx="505">
                  <c:v>42876</c:v>
                </c:pt>
                <c:pt idx="506">
                  <c:v>42877</c:v>
                </c:pt>
                <c:pt idx="507">
                  <c:v>42878</c:v>
                </c:pt>
                <c:pt idx="508">
                  <c:v>42879</c:v>
                </c:pt>
                <c:pt idx="509">
                  <c:v>42880</c:v>
                </c:pt>
                <c:pt idx="510">
                  <c:v>42881</c:v>
                </c:pt>
                <c:pt idx="511">
                  <c:v>42882</c:v>
                </c:pt>
                <c:pt idx="512">
                  <c:v>42883</c:v>
                </c:pt>
                <c:pt idx="513">
                  <c:v>42884</c:v>
                </c:pt>
                <c:pt idx="514">
                  <c:v>42885</c:v>
                </c:pt>
                <c:pt idx="515">
                  <c:v>42886</c:v>
                </c:pt>
                <c:pt idx="516">
                  <c:v>42887</c:v>
                </c:pt>
                <c:pt idx="517">
                  <c:v>42888</c:v>
                </c:pt>
                <c:pt idx="518">
                  <c:v>42889</c:v>
                </c:pt>
                <c:pt idx="519">
                  <c:v>42890</c:v>
                </c:pt>
                <c:pt idx="520">
                  <c:v>42891</c:v>
                </c:pt>
                <c:pt idx="521">
                  <c:v>42892</c:v>
                </c:pt>
                <c:pt idx="522">
                  <c:v>42893</c:v>
                </c:pt>
                <c:pt idx="523">
                  <c:v>42894</c:v>
                </c:pt>
                <c:pt idx="524">
                  <c:v>42895</c:v>
                </c:pt>
                <c:pt idx="525">
                  <c:v>42896</c:v>
                </c:pt>
                <c:pt idx="526">
                  <c:v>42897</c:v>
                </c:pt>
                <c:pt idx="527">
                  <c:v>42898</c:v>
                </c:pt>
                <c:pt idx="528">
                  <c:v>42899</c:v>
                </c:pt>
                <c:pt idx="529">
                  <c:v>42900</c:v>
                </c:pt>
                <c:pt idx="530">
                  <c:v>42901</c:v>
                </c:pt>
                <c:pt idx="531">
                  <c:v>42902</c:v>
                </c:pt>
                <c:pt idx="532">
                  <c:v>42903</c:v>
                </c:pt>
                <c:pt idx="533">
                  <c:v>42904</c:v>
                </c:pt>
                <c:pt idx="534">
                  <c:v>42905</c:v>
                </c:pt>
                <c:pt idx="535">
                  <c:v>42906</c:v>
                </c:pt>
                <c:pt idx="536">
                  <c:v>42907</c:v>
                </c:pt>
                <c:pt idx="537">
                  <c:v>42908</c:v>
                </c:pt>
                <c:pt idx="538">
                  <c:v>42909</c:v>
                </c:pt>
                <c:pt idx="539">
                  <c:v>42910</c:v>
                </c:pt>
                <c:pt idx="540">
                  <c:v>42911</c:v>
                </c:pt>
                <c:pt idx="541">
                  <c:v>42912</c:v>
                </c:pt>
                <c:pt idx="542">
                  <c:v>42913</c:v>
                </c:pt>
                <c:pt idx="543">
                  <c:v>42914</c:v>
                </c:pt>
                <c:pt idx="544">
                  <c:v>42915</c:v>
                </c:pt>
                <c:pt idx="545">
                  <c:v>42916</c:v>
                </c:pt>
                <c:pt idx="546">
                  <c:v>42917</c:v>
                </c:pt>
                <c:pt idx="547">
                  <c:v>42918</c:v>
                </c:pt>
                <c:pt idx="548">
                  <c:v>42919</c:v>
                </c:pt>
                <c:pt idx="549">
                  <c:v>42920</c:v>
                </c:pt>
                <c:pt idx="550">
                  <c:v>42921</c:v>
                </c:pt>
                <c:pt idx="551">
                  <c:v>42922</c:v>
                </c:pt>
                <c:pt idx="552">
                  <c:v>42923</c:v>
                </c:pt>
                <c:pt idx="553">
                  <c:v>42924</c:v>
                </c:pt>
                <c:pt idx="554">
                  <c:v>42925</c:v>
                </c:pt>
                <c:pt idx="555">
                  <c:v>42926</c:v>
                </c:pt>
                <c:pt idx="556">
                  <c:v>42927</c:v>
                </c:pt>
                <c:pt idx="557">
                  <c:v>42928</c:v>
                </c:pt>
                <c:pt idx="558">
                  <c:v>42929</c:v>
                </c:pt>
                <c:pt idx="559">
                  <c:v>42930</c:v>
                </c:pt>
                <c:pt idx="560">
                  <c:v>42931</c:v>
                </c:pt>
                <c:pt idx="561">
                  <c:v>42932</c:v>
                </c:pt>
                <c:pt idx="562">
                  <c:v>42933</c:v>
                </c:pt>
                <c:pt idx="563">
                  <c:v>42934</c:v>
                </c:pt>
                <c:pt idx="564">
                  <c:v>42935</c:v>
                </c:pt>
                <c:pt idx="565">
                  <c:v>42936</c:v>
                </c:pt>
                <c:pt idx="566">
                  <c:v>42937</c:v>
                </c:pt>
                <c:pt idx="567">
                  <c:v>42938</c:v>
                </c:pt>
                <c:pt idx="568">
                  <c:v>42939</c:v>
                </c:pt>
                <c:pt idx="569">
                  <c:v>42940</c:v>
                </c:pt>
                <c:pt idx="570">
                  <c:v>42941</c:v>
                </c:pt>
                <c:pt idx="571">
                  <c:v>42942</c:v>
                </c:pt>
                <c:pt idx="572">
                  <c:v>42943</c:v>
                </c:pt>
                <c:pt idx="573">
                  <c:v>42944</c:v>
                </c:pt>
                <c:pt idx="574">
                  <c:v>42945</c:v>
                </c:pt>
                <c:pt idx="575">
                  <c:v>42946</c:v>
                </c:pt>
                <c:pt idx="576">
                  <c:v>42947</c:v>
                </c:pt>
                <c:pt idx="577">
                  <c:v>42948</c:v>
                </c:pt>
                <c:pt idx="578">
                  <c:v>42949</c:v>
                </c:pt>
                <c:pt idx="579">
                  <c:v>42950</c:v>
                </c:pt>
                <c:pt idx="580">
                  <c:v>42951</c:v>
                </c:pt>
                <c:pt idx="581">
                  <c:v>42952</c:v>
                </c:pt>
                <c:pt idx="582">
                  <c:v>42953</c:v>
                </c:pt>
                <c:pt idx="583">
                  <c:v>42954</c:v>
                </c:pt>
                <c:pt idx="584">
                  <c:v>42955</c:v>
                </c:pt>
                <c:pt idx="585">
                  <c:v>42956</c:v>
                </c:pt>
                <c:pt idx="586">
                  <c:v>42957</c:v>
                </c:pt>
                <c:pt idx="587">
                  <c:v>42958</c:v>
                </c:pt>
                <c:pt idx="588">
                  <c:v>42959</c:v>
                </c:pt>
                <c:pt idx="589">
                  <c:v>42960</c:v>
                </c:pt>
                <c:pt idx="590">
                  <c:v>42961</c:v>
                </c:pt>
                <c:pt idx="591">
                  <c:v>42962</c:v>
                </c:pt>
                <c:pt idx="592">
                  <c:v>42963</c:v>
                </c:pt>
                <c:pt idx="593">
                  <c:v>42964</c:v>
                </c:pt>
                <c:pt idx="594">
                  <c:v>42965</c:v>
                </c:pt>
                <c:pt idx="595">
                  <c:v>42966</c:v>
                </c:pt>
                <c:pt idx="596">
                  <c:v>42967</c:v>
                </c:pt>
                <c:pt idx="597">
                  <c:v>42968</c:v>
                </c:pt>
                <c:pt idx="598">
                  <c:v>42969</c:v>
                </c:pt>
                <c:pt idx="599">
                  <c:v>42970</c:v>
                </c:pt>
                <c:pt idx="600">
                  <c:v>42971</c:v>
                </c:pt>
                <c:pt idx="601">
                  <c:v>42972</c:v>
                </c:pt>
                <c:pt idx="602">
                  <c:v>42973</c:v>
                </c:pt>
                <c:pt idx="603">
                  <c:v>42974</c:v>
                </c:pt>
                <c:pt idx="604">
                  <c:v>42975</c:v>
                </c:pt>
                <c:pt idx="605">
                  <c:v>42976</c:v>
                </c:pt>
                <c:pt idx="606">
                  <c:v>42977</c:v>
                </c:pt>
                <c:pt idx="607">
                  <c:v>42978</c:v>
                </c:pt>
                <c:pt idx="608">
                  <c:v>42979</c:v>
                </c:pt>
                <c:pt idx="609">
                  <c:v>42980</c:v>
                </c:pt>
                <c:pt idx="610">
                  <c:v>42981</c:v>
                </c:pt>
                <c:pt idx="611">
                  <c:v>42982</c:v>
                </c:pt>
                <c:pt idx="612">
                  <c:v>42983</c:v>
                </c:pt>
                <c:pt idx="613">
                  <c:v>42984</c:v>
                </c:pt>
                <c:pt idx="614">
                  <c:v>42985</c:v>
                </c:pt>
                <c:pt idx="615">
                  <c:v>42986</c:v>
                </c:pt>
                <c:pt idx="616">
                  <c:v>42987</c:v>
                </c:pt>
                <c:pt idx="617">
                  <c:v>42988</c:v>
                </c:pt>
                <c:pt idx="618">
                  <c:v>42989</c:v>
                </c:pt>
                <c:pt idx="619">
                  <c:v>42990</c:v>
                </c:pt>
                <c:pt idx="620">
                  <c:v>42991</c:v>
                </c:pt>
                <c:pt idx="621">
                  <c:v>42992</c:v>
                </c:pt>
                <c:pt idx="622">
                  <c:v>42993</c:v>
                </c:pt>
                <c:pt idx="623">
                  <c:v>42994</c:v>
                </c:pt>
                <c:pt idx="624">
                  <c:v>42995</c:v>
                </c:pt>
                <c:pt idx="625">
                  <c:v>42996</c:v>
                </c:pt>
                <c:pt idx="626">
                  <c:v>42997</c:v>
                </c:pt>
                <c:pt idx="627">
                  <c:v>42998</c:v>
                </c:pt>
                <c:pt idx="628">
                  <c:v>42999</c:v>
                </c:pt>
                <c:pt idx="629">
                  <c:v>43000</c:v>
                </c:pt>
                <c:pt idx="630">
                  <c:v>43001</c:v>
                </c:pt>
                <c:pt idx="631">
                  <c:v>43002</c:v>
                </c:pt>
                <c:pt idx="632">
                  <c:v>43003</c:v>
                </c:pt>
                <c:pt idx="633">
                  <c:v>43004</c:v>
                </c:pt>
                <c:pt idx="634">
                  <c:v>43005</c:v>
                </c:pt>
                <c:pt idx="635">
                  <c:v>43006</c:v>
                </c:pt>
                <c:pt idx="636">
                  <c:v>43007</c:v>
                </c:pt>
                <c:pt idx="637">
                  <c:v>43008</c:v>
                </c:pt>
                <c:pt idx="638">
                  <c:v>43009</c:v>
                </c:pt>
                <c:pt idx="639">
                  <c:v>43010</c:v>
                </c:pt>
                <c:pt idx="640">
                  <c:v>43011</c:v>
                </c:pt>
                <c:pt idx="641">
                  <c:v>43012</c:v>
                </c:pt>
                <c:pt idx="642">
                  <c:v>43013</c:v>
                </c:pt>
                <c:pt idx="643">
                  <c:v>43014</c:v>
                </c:pt>
                <c:pt idx="644">
                  <c:v>43015</c:v>
                </c:pt>
                <c:pt idx="645">
                  <c:v>43016</c:v>
                </c:pt>
                <c:pt idx="646">
                  <c:v>43017</c:v>
                </c:pt>
                <c:pt idx="647">
                  <c:v>43018</c:v>
                </c:pt>
                <c:pt idx="648">
                  <c:v>43019</c:v>
                </c:pt>
                <c:pt idx="649">
                  <c:v>43020</c:v>
                </c:pt>
                <c:pt idx="650">
                  <c:v>43021</c:v>
                </c:pt>
                <c:pt idx="651">
                  <c:v>43022</c:v>
                </c:pt>
                <c:pt idx="652">
                  <c:v>43023</c:v>
                </c:pt>
                <c:pt idx="653">
                  <c:v>43024</c:v>
                </c:pt>
                <c:pt idx="654">
                  <c:v>43025</c:v>
                </c:pt>
                <c:pt idx="655">
                  <c:v>43026</c:v>
                </c:pt>
                <c:pt idx="656">
                  <c:v>43027</c:v>
                </c:pt>
                <c:pt idx="657">
                  <c:v>43028</c:v>
                </c:pt>
                <c:pt idx="658">
                  <c:v>43029</c:v>
                </c:pt>
                <c:pt idx="659">
                  <c:v>43030</c:v>
                </c:pt>
                <c:pt idx="660">
                  <c:v>43031</c:v>
                </c:pt>
                <c:pt idx="661">
                  <c:v>43032</c:v>
                </c:pt>
                <c:pt idx="662">
                  <c:v>43033</c:v>
                </c:pt>
                <c:pt idx="663">
                  <c:v>43034</c:v>
                </c:pt>
                <c:pt idx="664">
                  <c:v>43035</c:v>
                </c:pt>
                <c:pt idx="665">
                  <c:v>43036</c:v>
                </c:pt>
                <c:pt idx="666">
                  <c:v>43037</c:v>
                </c:pt>
                <c:pt idx="667">
                  <c:v>43038</c:v>
                </c:pt>
                <c:pt idx="668">
                  <c:v>43039</c:v>
                </c:pt>
                <c:pt idx="669">
                  <c:v>43040</c:v>
                </c:pt>
                <c:pt idx="670">
                  <c:v>43041</c:v>
                </c:pt>
                <c:pt idx="671">
                  <c:v>43042</c:v>
                </c:pt>
                <c:pt idx="672">
                  <c:v>43043</c:v>
                </c:pt>
                <c:pt idx="673">
                  <c:v>43044</c:v>
                </c:pt>
                <c:pt idx="674">
                  <c:v>43045</c:v>
                </c:pt>
                <c:pt idx="675">
                  <c:v>43046</c:v>
                </c:pt>
                <c:pt idx="676">
                  <c:v>43047</c:v>
                </c:pt>
                <c:pt idx="677">
                  <c:v>43048</c:v>
                </c:pt>
                <c:pt idx="678">
                  <c:v>43049</c:v>
                </c:pt>
                <c:pt idx="679">
                  <c:v>43050</c:v>
                </c:pt>
                <c:pt idx="680">
                  <c:v>43051</c:v>
                </c:pt>
                <c:pt idx="681">
                  <c:v>43052</c:v>
                </c:pt>
                <c:pt idx="682">
                  <c:v>43053</c:v>
                </c:pt>
                <c:pt idx="683">
                  <c:v>43054</c:v>
                </c:pt>
                <c:pt idx="684">
                  <c:v>43055</c:v>
                </c:pt>
                <c:pt idx="685">
                  <c:v>43056</c:v>
                </c:pt>
                <c:pt idx="686">
                  <c:v>43057</c:v>
                </c:pt>
                <c:pt idx="687">
                  <c:v>43058</c:v>
                </c:pt>
                <c:pt idx="688">
                  <c:v>43059</c:v>
                </c:pt>
                <c:pt idx="689">
                  <c:v>43060</c:v>
                </c:pt>
                <c:pt idx="690">
                  <c:v>43061</c:v>
                </c:pt>
                <c:pt idx="691">
                  <c:v>43062</c:v>
                </c:pt>
                <c:pt idx="692">
                  <c:v>43063</c:v>
                </c:pt>
                <c:pt idx="693">
                  <c:v>43064</c:v>
                </c:pt>
                <c:pt idx="694">
                  <c:v>43065</c:v>
                </c:pt>
                <c:pt idx="695">
                  <c:v>43066</c:v>
                </c:pt>
                <c:pt idx="696">
                  <c:v>43067</c:v>
                </c:pt>
                <c:pt idx="697">
                  <c:v>43068</c:v>
                </c:pt>
                <c:pt idx="698">
                  <c:v>43069</c:v>
                </c:pt>
                <c:pt idx="699">
                  <c:v>43070</c:v>
                </c:pt>
                <c:pt idx="700">
                  <c:v>43071</c:v>
                </c:pt>
                <c:pt idx="701">
                  <c:v>43072</c:v>
                </c:pt>
                <c:pt idx="702">
                  <c:v>43073</c:v>
                </c:pt>
                <c:pt idx="703">
                  <c:v>43074</c:v>
                </c:pt>
                <c:pt idx="704">
                  <c:v>43075</c:v>
                </c:pt>
                <c:pt idx="705">
                  <c:v>43076</c:v>
                </c:pt>
                <c:pt idx="706">
                  <c:v>43077</c:v>
                </c:pt>
                <c:pt idx="707">
                  <c:v>43078</c:v>
                </c:pt>
                <c:pt idx="708">
                  <c:v>43079</c:v>
                </c:pt>
                <c:pt idx="709">
                  <c:v>43080</c:v>
                </c:pt>
                <c:pt idx="710">
                  <c:v>43081</c:v>
                </c:pt>
                <c:pt idx="711">
                  <c:v>43082</c:v>
                </c:pt>
                <c:pt idx="712">
                  <c:v>43083</c:v>
                </c:pt>
                <c:pt idx="713">
                  <c:v>43084</c:v>
                </c:pt>
                <c:pt idx="714">
                  <c:v>43085</c:v>
                </c:pt>
                <c:pt idx="715">
                  <c:v>43086</c:v>
                </c:pt>
                <c:pt idx="716">
                  <c:v>43087</c:v>
                </c:pt>
                <c:pt idx="717">
                  <c:v>43088</c:v>
                </c:pt>
                <c:pt idx="718">
                  <c:v>43089</c:v>
                </c:pt>
                <c:pt idx="719">
                  <c:v>43090</c:v>
                </c:pt>
                <c:pt idx="720">
                  <c:v>43091</c:v>
                </c:pt>
                <c:pt idx="721">
                  <c:v>43092</c:v>
                </c:pt>
                <c:pt idx="722">
                  <c:v>43093</c:v>
                </c:pt>
                <c:pt idx="723">
                  <c:v>43094</c:v>
                </c:pt>
                <c:pt idx="724">
                  <c:v>43095</c:v>
                </c:pt>
                <c:pt idx="725">
                  <c:v>43096</c:v>
                </c:pt>
                <c:pt idx="726">
                  <c:v>43097</c:v>
                </c:pt>
                <c:pt idx="727">
                  <c:v>43098</c:v>
                </c:pt>
                <c:pt idx="728">
                  <c:v>43099</c:v>
                </c:pt>
                <c:pt idx="729">
                  <c:v>43100</c:v>
                </c:pt>
              </c:numCache>
            </c:numRef>
          </c:xVal>
          <c:yVal>
            <c:numRef>
              <c:f>'[Darwin.xlsx]Scenario A'!$M$13903:$M$14632</c:f>
              <c:numCache>
                <c:formatCode>General</c:formatCode>
                <c:ptCount val="730"/>
                <c:pt idx="0">
                  <c:v>5.7</c:v>
                </c:pt>
                <c:pt idx="1">
                  <c:v>6</c:v>
                </c:pt>
                <c:pt idx="2">
                  <c:v>6.2</c:v>
                </c:pt>
                <c:pt idx="3">
                  <c:v>6.3</c:v>
                </c:pt>
                <c:pt idx="4">
                  <c:v>6.2</c:v>
                </c:pt>
                <c:pt idx="5">
                  <c:v>5.9</c:v>
                </c:pt>
                <c:pt idx="6">
                  <c:v>5.3</c:v>
                </c:pt>
                <c:pt idx="7">
                  <c:v>5.6</c:v>
                </c:pt>
                <c:pt idx="8">
                  <c:v>4.8</c:v>
                </c:pt>
                <c:pt idx="9">
                  <c:v>6.2</c:v>
                </c:pt>
                <c:pt idx="10">
                  <c:v>5.8</c:v>
                </c:pt>
                <c:pt idx="11">
                  <c:v>5.9</c:v>
                </c:pt>
                <c:pt idx="12">
                  <c:v>5.3</c:v>
                </c:pt>
                <c:pt idx="13">
                  <c:v>5.6</c:v>
                </c:pt>
                <c:pt idx="14">
                  <c:v>5.9</c:v>
                </c:pt>
                <c:pt idx="15">
                  <c:v>5.7</c:v>
                </c:pt>
                <c:pt idx="16">
                  <c:v>6</c:v>
                </c:pt>
                <c:pt idx="17">
                  <c:v>6.3</c:v>
                </c:pt>
                <c:pt idx="18">
                  <c:v>4.9000000000000004</c:v>
                </c:pt>
                <c:pt idx="19">
                  <c:v>3.6</c:v>
                </c:pt>
                <c:pt idx="20">
                  <c:v>6</c:v>
                </c:pt>
                <c:pt idx="21">
                  <c:v>5.3</c:v>
                </c:pt>
                <c:pt idx="22">
                  <c:v>5.4</c:v>
                </c:pt>
                <c:pt idx="23">
                  <c:v>4.7</c:v>
                </c:pt>
                <c:pt idx="24">
                  <c:v>5.6</c:v>
                </c:pt>
                <c:pt idx="25">
                  <c:v>5.5</c:v>
                </c:pt>
                <c:pt idx="26">
                  <c:v>5.2</c:v>
                </c:pt>
                <c:pt idx="27">
                  <c:v>4.5</c:v>
                </c:pt>
                <c:pt idx="28">
                  <c:v>3.2</c:v>
                </c:pt>
                <c:pt idx="29">
                  <c:v>3.4</c:v>
                </c:pt>
                <c:pt idx="30">
                  <c:v>4.5999999999999996</c:v>
                </c:pt>
                <c:pt idx="31">
                  <c:v>3.9</c:v>
                </c:pt>
                <c:pt idx="32">
                  <c:v>4.3</c:v>
                </c:pt>
                <c:pt idx="33">
                  <c:v>3.9</c:v>
                </c:pt>
                <c:pt idx="34">
                  <c:v>5</c:v>
                </c:pt>
                <c:pt idx="35">
                  <c:v>5.4</c:v>
                </c:pt>
                <c:pt idx="36">
                  <c:v>6.1</c:v>
                </c:pt>
                <c:pt idx="37">
                  <c:v>4.8</c:v>
                </c:pt>
                <c:pt idx="38">
                  <c:v>5.4</c:v>
                </c:pt>
                <c:pt idx="39">
                  <c:v>5.5</c:v>
                </c:pt>
                <c:pt idx="40">
                  <c:v>6</c:v>
                </c:pt>
                <c:pt idx="41">
                  <c:v>5</c:v>
                </c:pt>
                <c:pt idx="42">
                  <c:v>3.9</c:v>
                </c:pt>
                <c:pt idx="43">
                  <c:v>5.8</c:v>
                </c:pt>
                <c:pt idx="44">
                  <c:v>5.8</c:v>
                </c:pt>
                <c:pt idx="45">
                  <c:v>6.2</c:v>
                </c:pt>
                <c:pt idx="46">
                  <c:v>5.6</c:v>
                </c:pt>
                <c:pt idx="47">
                  <c:v>5.5</c:v>
                </c:pt>
                <c:pt idx="48">
                  <c:v>5.4</c:v>
                </c:pt>
                <c:pt idx="49">
                  <c:v>6</c:v>
                </c:pt>
                <c:pt idx="50">
                  <c:v>6.2</c:v>
                </c:pt>
                <c:pt idx="51">
                  <c:v>6.4</c:v>
                </c:pt>
                <c:pt idx="52">
                  <c:v>5.9</c:v>
                </c:pt>
                <c:pt idx="53">
                  <c:v>4.5999999999999996</c:v>
                </c:pt>
                <c:pt idx="54">
                  <c:v>4.5</c:v>
                </c:pt>
                <c:pt idx="55">
                  <c:v>5.0999999999999996</c:v>
                </c:pt>
                <c:pt idx="56">
                  <c:v>5.2</c:v>
                </c:pt>
                <c:pt idx="57">
                  <c:v>5.6</c:v>
                </c:pt>
                <c:pt idx="58">
                  <c:v>6</c:v>
                </c:pt>
                <c:pt idx="59">
                  <c:v>6.2</c:v>
                </c:pt>
                <c:pt idx="60">
                  <c:v>6.4</c:v>
                </c:pt>
                <c:pt idx="61">
                  <c:v>5.5</c:v>
                </c:pt>
                <c:pt idx="62">
                  <c:v>5.7</c:v>
                </c:pt>
                <c:pt idx="63">
                  <c:v>5.0999999999999996</c:v>
                </c:pt>
                <c:pt idx="64">
                  <c:v>4.2</c:v>
                </c:pt>
                <c:pt idx="65">
                  <c:v>5.7</c:v>
                </c:pt>
                <c:pt idx="66">
                  <c:v>5.4</c:v>
                </c:pt>
                <c:pt idx="67">
                  <c:v>5.3</c:v>
                </c:pt>
                <c:pt idx="68">
                  <c:v>4.3</c:v>
                </c:pt>
                <c:pt idx="69">
                  <c:v>4.0999999999999996</c:v>
                </c:pt>
                <c:pt idx="70">
                  <c:v>5.0999999999999996</c:v>
                </c:pt>
                <c:pt idx="71">
                  <c:v>4.8</c:v>
                </c:pt>
                <c:pt idx="72">
                  <c:v>4.5999999999999996</c:v>
                </c:pt>
                <c:pt idx="73">
                  <c:v>3.8</c:v>
                </c:pt>
                <c:pt idx="74">
                  <c:v>2</c:v>
                </c:pt>
                <c:pt idx="75">
                  <c:v>4.3</c:v>
                </c:pt>
                <c:pt idx="76">
                  <c:v>4.7</c:v>
                </c:pt>
                <c:pt idx="77">
                  <c:v>3.7</c:v>
                </c:pt>
                <c:pt idx="78">
                  <c:v>5.0999999999999996</c:v>
                </c:pt>
                <c:pt idx="79">
                  <c:v>5.6</c:v>
                </c:pt>
                <c:pt idx="80">
                  <c:v>4.8</c:v>
                </c:pt>
                <c:pt idx="81">
                  <c:v>5.6</c:v>
                </c:pt>
                <c:pt idx="82">
                  <c:v>5.2</c:v>
                </c:pt>
                <c:pt idx="83">
                  <c:v>5.6</c:v>
                </c:pt>
                <c:pt idx="84">
                  <c:v>4.9000000000000004</c:v>
                </c:pt>
                <c:pt idx="85">
                  <c:v>5.0999999999999996</c:v>
                </c:pt>
                <c:pt idx="86">
                  <c:v>5.5</c:v>
                </c:pt>
                <c:pt idx="87">
                  <c:v>5.6</c:v>
                </c:pt>
                <c:pt idx="88">
                  <c:v>5.2</c:v>
                </c:pt>
                <c:pt idx="89">
                  <c:v>5</c:v>
                </c:pt>
                <c:pt idx="90">
                  <c:v>4.7</c:v>
                </c:pt>
                <c:pt idx="91">
                  <c:v>5.3</c:v>
                </c:pt>
                <c:pt idx="92">
                  <c:v>5.3</c:v>
                </c:pt>
                <c:pt idx="93">
                  <c:v>5.2</c:v>
                </c:pt>
                <c:pt idx="94">
                  <c:v>5.0999999999999996</c:v>
                </c:pt>
                <c:pt idx="95">
                  <c:v>4.4000000000000004</c:v>
                </c:pt>
                <c:pt idx="96">
                  <c:v>5.6</c:v>
                </c:pt>
                <c:pt idx="97">
                  <c:v>5.5</c:v>
                </c:pt>
                <c:pt idx="98">
                  <c:v>5.3</c:v>
                </c:pt>
                <c:pt idx="99">
                  <c:v>5.2</c:v>
                </c:pt>
                <c:pt idx="100">
                  <c:v>6</c:v>
                </c:pt>
                <c:pt idx="101">
                  <c:v>5.8</c:v>
                </c:pt>
                <c:pt idx="102">
                  <c:v>5.7</c:v>
                </c:pt>
                <c:pt idx="103">
                  <c:v>5</c:v>
                </c:pt>
                <c:pt idx="104">
                  <c:v>4.7</c:v>
                </c:pt>
                <c:pt idx="105">
                  <c:v>5.4</c:v>
                </c:pt>
                <c:pt idx="106">
                  <c:v>4.9000000000000004</c:v>
                </c:pt>
                <c:pt idx="107">
                  <c:v>4.8</c:v>
                </c:pt>
                <c:pt idx="108">
                  <c:v>4.9000000000000004</c:v>
                </c:pt>
                <c:pt idx="109">
                  <c:v>5.3</c:v>
                </c:pt>
                <c:pt idx="110">
                  <c:v>5.6</c:v>
                </c:pt>
                <c:pt idx="111">
                  <c:v>5.5</c:v>
                </c:pt>
                <c:pt idx="112">
                  <c:v>5.6</c:v>
                </c:pt>
                <c:pt idx="113">
                  <c:v>5.8</c:v>
                </c:pt>
                <c:pt idx="114">
                  <c:v>5.9</c:v>
                </c:pt>
                <c:pt idx="115">
                  <c:v>5.4</c:v>
                </c:pt>
                <c:pt idx="116">
                  <c:v>4.7</c:v>
                </c:pt>
                <c:pt idx="117">
                  <c:v>5.0999999999999996</c:v>
                </c:pt>
                <c:pt idx="118">
                  <c:v>4.7</c:v>
                </c:pt>
                <c:pt idx="119">
                  <c:v>4.5999999999999996</c:v>
                </c:pt>
                <c:pt idx="120">
                  <c:v>4.4000000000000004</c:v>
                </c:pt>
                <c:pt idx="121">
                  <c:v>3.3</c:v>
                </c:pt>
                <c:pt idx="122">
                  <c:v>3.5</c:v>
                </c:pt>
                <c:pt idx="123">
                  <c:v>3.6</c:v>
                </c:pt>
                <c:pt idx="124">
                  <c:v>4.9000000000000004</c:v>
                </c:pt>
                <c:pt idx="125">
                  <c:v>5.0999999999999996</c:v>
                </c:pt>
                <c:pt idx="126">
                  <c:v>4.0999999999999996</c:v>
                </c:pt>
                <c:pt idx="127">
                  <c:v>4.3</c:v>
                </c:pt>
                <c:pt idx="128">
                  <c:v>4.4000000000000004</c:v>
                </c:pt>
                <c:pt idx="129">
                  <c:v>4.3</c:v>
                </c:pt>
                <c:pt idx="130">
                  <c:v>4.5</c:v>
                </c:pt>
                <c:pt idx="131">
                  <c:v>5.4</c:v>
                </c:pt>
                <c:pt idx="132">
                  <c:v>5.5</c:v>
                </c:pt>
                <c:pt idx="133">
                  <c:v>5.4</c:v>
                </c:pt>
                <c:pt idx="134">
                  <c:v>5.5</c:v>
                </c:pt>
                <c:pt idx="135">
                  <c:v>5.0999999999999996</c:v>
                </c:pt>
                <c:pt idx="136">
                  <c:v>5.2</c:v>
                </c:pt>
                <c:pt idx="137">
                  <c:v>5</c:v>
                </c:pt>
                <c:pt idx="138">
                  <c:v>4.9000000000000004</c:v>
                </c:pt>
                <c:pt idx="139">
                  <c:v>5</c:v>
                </c:pt>
                <c:pt idx="140">
                  <c:v>4.7</c:v>
                </c:pt>
                <c:pt idx="141">
                  <c:v>4.4000000000000004</c:v>
                </c:pt>
                <c:pt idx="142">
                  <c:v>4.8</c:v>
                </c:pt>
                <c:pt idx="143">
                  <c:v>4.5</c:v>
                </c:pt>
                <c:pt idx="144">
                  <c:v>4.7</c:v>
                </c:pt>
                <c:pt idx="145">
                  <c:v>4.7</c:v>
                </c:pt>
                <c:pt idx="146">
                  <c:v>4.5</c:v>
                </c:pt>
                <c:pt idx="147">
                  <c:v>4.3</c:v>
                </c:pt>
                <c:pt idx="148">
                  <c:v>3.8</c:v>
                </c:pt>
                <c:pt idx="149">
                  <c:v>4.7</c:v>
                </c:pt>
                <c:pt idx="150">
                  <c:v>4.9000000000000004</c:v>
                </c:pt>
                <c:pt idx="151">
                  <c:v>4.9000000000000004</c:v>
                </c:pt>
                <c:pt idx="152">
                  <c:v>4.7</c:v>
                </c:pt>
                <c:pt idx="153">
                  <c:v>4.4000000000000004</c:v>
                </c:pt>
                <c:pt idx="154">
                  <c:v>4.0999999999999996</c:v>
                </c:pt>
                <c:pt idx="155">
                  <c:v>4.3</c:v>
                </c:pt>
                <c:pt idx="156">
                  <c:v>4.5999999999999996</c:v>
                </c:pt>
                <c:pt idx="157">
                  <c:v>4.5999999999999996</c:v>
                </c:pt>
                <c:pt idx="158">
                  <c:v>4.3</c:v>
                </c:pt>
                <c:pt idx="159">
                  <c:v>4.5999999999999996</c:v>
                </c:pt>
                <c:pt idx="160">
                  <c:v>4.7</c:v>
                </c:pt>
                <c:pt idx="161">
                  <c:v>5</c:v>
                </c:pt>
                <c:pt idx="162">
                  <c:v>5.4</c:v>
                </c:pt>
                <c:pt idx="163">
                  <c:v>5.5</c:v>
                </c:pt>
                <c:pt idx="164">
                  <c:v>5</c:v>
                </c:pt>
                <c:pt idx="165">
                  <c:v>4.9000000000000004</c:v>
                </c:pt>
                <c:pt idx="166">
                  <c:v>4.8</c:v>
                </c:pt>
                <c:pt idx="167">
                  <c:v>4.5999999999999996</c:v>
                </c:pt>
                <c:pt idx="168">
                  <c:v>4.3</c:v>
                </c:pt>
                <c:pt idx="169">
                  <c:v>4.9000000000000004</c:v>
                </c:pt>
                <c:pt idx="170">
                  <c:v>5.0999999999999996</c:v>
                </c:pt>
                <c:pt idx="171">
                  <c:v>4.9000000000000004</c:v>
                </c:pt>
                <c:pt idx="172">
                  <c:v>5</c:v>
                </c:pt>
                <c:pt idx="173">
                  <c:v>5</c:v>
                </c:pt>
                <c:pt idx="174">
                  <c:v>5</c:v>
                </c:pt>
                <c:pt idx="175">
                  <c:v>4.8</c:v>
                </c:pt>
                <c:pt idx="176">
                  <c:v>4.2</c:v>
                </c:pt>
                <c:pt idx="177">
                  <c:v>4.5</c:v>
                </c:pt>
                <c:pt idx="178">
                  <c:v>4.4000000000000004</c:v>
                </c:pt>
                <c:pt idx="179">
                  <c:v>4.8</c:v>
                </c:pt>
                <c:pt idx="180">
                  <c:v>5</c:v>
                </c:pt>
                <c:pt idx="181">
                  <c:v>5.0999999999999996</c:v>
                </c:pt>
                <c:pt idx="182">
                  <c:v>5</c:v>
                </c:pt>
                <c:pt idx="183">
                  <c:v>5.2</c:v>
                </c:pt>
                <c:pt idx="184">
                  <c:v>4.9000000000000004</c:v>
                </c:pt>
                <c:pt idx="185">
                  <c:v>4.5999999999999996</c:v>
                </c:pt>
                <c:pt idx="186">
                  <c:v>5</c:v>
                </c:pt>
                <c:pt idx="187">
                  <c:v>4.7</c:v>
                </c:pt>
                <c:pt idx="188">
                  <c:v>5.0999999999999996</c:v>
                </c:pt>
                <c:pt idx="189">
                  <c:v>5.0999999999999996</c:v>
                </c:pt>
                <c:pt idx="190">
                  <c:v>4.4000000000000004</c:v>
                </c:pt>
                <c:pt idx="191">
                  <c:v>4</c:v>
                </c:pt>
                <c:pt idx="192">
                  <c:v>3.4</c:v>
                </c:pt>
                <c:pt idx="193">
                  <c:v>3</c:v>
                </c:pt>
                <c:pt idx="194">
                  <c:v>4.5999999999999996</c:v>
                </c:pt>
                <c:pt idx="195">
                  <c:v>4.7</c:v>
                </c:pt>
                <c:pt idx="196">
                  <c:v>4.7</c:v>
                </c:pt>
                <c:pt idx="197">
                  <c:v>4.9000000000000004</c:v>
                </c:pt>
                <c:pt idx="198">
                  <c:v>4.9000000000000004</c:v>
                </c:pt>
                <c:pt idx="199">
                  <c:v>4.7</c:v>
                </c:pt>
                <c:pt idx="200">
                  <c:v>4.8</c:v>
                </c:pt>
                <c:pt idx="201">
                  <c:v>4.3</c:v>
                </c:pt>
                <c:pt idx="202">
                  <c:v>4.9000000000000004</c:v>
                </c:pt>
                <c:pt idx="203">
                  <c:v>4.9000000000000004</c:v>
                </c:pt>
                <c:pt idx="204">
                  <c:v>4.7</c:v>
                </c:pt>
                <c:pt idx="205">
                  <c:v>4.9000000000000004</c:v>
                </c:pt>
                <c:pt idx="206">
                  <c:v>4.8</c:v>
                </c:pt>
                <c:pt idx="207">
                  <c:v>5.0999999999999996</c:v>
                </c:pt>
                <c:pt idx="208">
                  <c:v>5.5</c:v>
                </c:pt>
                <c:pt idx="209">
                  <c:v>5.6</c:v>
                </c:pt>
                <c:pt idx="210">
                  <c:v>5.9</c:v>
                </c:pt>
                <c:pt idx="211">
                  <c:v>5.6</c:v>
                </c:pt>
                <c:pt idx="212">
                  <c:v>4.9000000000000004</c:v>
                </c:pt>
                <c:pt idx="213">
                  <c:v>5</c:v>
                </c:pt>
                <c:pt idx="214">
                  <c:v>5.9</c:v>
                </c:pt>
                <c:pt idx="215">
                  <c:v>5.8</c:v>
                </c:pt>
                <c:pt idx="216">
                  <c:v>5.5</c:v>
                </c:pt>
                <c:pt idx="217">
                  <c:v>5.2</c:v>
                </c:pt>
                <c:pt idx="218">
                  <c:v>5.0999999999999996</c:v>
                </c:pt>
                <c:pt idx="219">
                  <c:v>4.2</c:v>
                </c:pt>
                <c:pt idx="220">
                  <c:v>5.0999999999999996</c:v>
                </c:pt>
                <c:pt idx="221">
                  <c:v>5.0999999999999996</c:v>
                </c:pt>
                <c:pt idx="222">
                  <c:v>5.0999999999999996</c:v>
                </c:pt>
                <c:pt idx="223">
                  <c:v>4.8</c:v>
                </c:pt>
                <c:pt idx="224">
                  <c:v>4.8</c:v>
                </c:pt>
                <c:pt idx="225">
                  <c:v>5.3</c:v>
                </c:pt>
                <c:pt idx="226">
                  <c:v>6</c:v>
                </c:pt>
                <c:pt idx="227">
                  <c:v>6</c:v>
                </c:pt>
                <c:pt idx="228">
                  <c:v>5</c:v>
                </c:pt>
                <c:pt idx="229">
                  <c:v>4.4000000000000004</c:v>
                </c:pt>
                <c:pt idx="230">
                  <c:v>3.2</c:v>
                </c:pt>
                <c:pt idx="231">
                  <c:v>5.4</c:v>
                </c:pt>
                <c:pt idx="232">
                  <c:v>5.2</c:v>
                </c:pt>
                <c:pt idx="233">
                  <c:v>5.0999999999999996</c:v>
                </c:pt>
                <c:pt idx="234">
                  <c:v>5</c:v>
                </c:pt>
                <c:pt idx="235">
                  <c:v>5.4</c:v>
                </c:pt>
                <c:pt idx="236">
                  <c:v>6</c:v>
                </c:pt>
                <c:pt idx="237">
                  <c:v>5.5</c:v>
                </c:pt>
                <c:pt idx="238">
                  <c:v>6.3</c:v>
                </c:pt>
                <c:pt idx="239">
                  <c:v>5.2</c:v>
                </c:pt>
                <c:pt idx="240">
                  <c:v>5.5</c:v>
                </c:pt>
                <c:pt idx="241">
                  <c:v>5.3</c:v>
                </c:pt>
                <c:pt idx="242">
                  <c:v>5.6</c:v>
                </c:pt>
                <c:pt idx="243">
                  <c:v>4.7</c:v>
                </c:pt>
                <c:pt idx="244">
                  <c:v>4.9000000000000004</c:v>
                </c:pt>
                <c:pt idx="245">
                  <c:v>5.6</c:v>
                </c:pt>
                <c:pt idx="246">
                  <c:v>4.4000000000000004</c:v>
                </c:pt>
                <c:pt idx="247">
                  <c:v>6</c:v>
                </c:pt>
                <c:pt idx="248">
                  <c:v>6</c:v>
                </c:pt>
                <c:pt idx="249">
                  <c:v>5.7</c:v>
                </c:pt>
                <c:pt idx="250">
                  <c:v>6.1</c:v>
                </c:pt>
                <c:pt idx="251">
                  <c:v>5.6</c:v>
                </c:pt>
                <c:pt idx="252">
                  <c:v>5.6</c:v>
                </c:pt>
                <c:pt idx="253">
                  <c:v>6</c:v>
                </c:pt>
                <c:pt idx="254">
                  <c:v>5.9</c:v>
                </c:pt>
                <c:pt idx="255">
                  <c:v>5.3</c:v>
                </c:pt>
                <c:pt idx="256">
                  <c:v>5.4</c:v>
                </c:pt>
                <c:pt idx="257">
                  <c:v>5.7</c:v>
                </c:pt>
                <c:pt idx="258">
                  <c:v>4.7</c:v>
                </c:pt>
                <c:pt idx="259">
                  <c:v>5.2</c:v>
                </c:pt>
                <c:pt idx="260">
                  <c:v>2.9</c:v>
                </c:pt>
                <c:pt idx="261">
                  <c:v>3.3</c:v>
                </c:pt>
                <c:pt idx="262">
                  <c:v>4.9000000000000004</c:v>
                </c:pt>
                <c:pt idx="263">
                  <c:v>5.7</c:v>
                </c:pt>
                <c:pt idx="264">
                  <c:v>5.7</c:v>
                </c:pt>
                <c:pt idx="265">
                  <c:v>4.3</c:v>
                </c:pt>
                <c:pt idx="266">
                  <c:v>5.8</c:v>
                </c:pt>
                <c:pt idx="267">
                  <c:v>5.7</c:v>
                </c:pt>
                <c:pt idx="268">
                  <c:v>5.5</c:v>
                </c:pt>
                <c:pt idx="269">
                  <c:v>5.9</c:v>
                </c:pt>
                <c:pt idx="270">
                  <c:v>5.7</c:v>
                </c:pt>
                <c:pt idx="271">
                  <c:v>5.9</c:v>
                </c:pt>
                <c:pt idx="272">
                  <c:v>4.7</c:v>
                </c:pt>
                <c:pt idx="273">
                  <c:v>5.4</c:v>
                </c:pt>
                <c:pt idx="274">
                  <c:v>5.9</c:v>
                </c:pt>
                <c:pt idx="275">
                  <c:v>5.3</c:v>
                </c:pt>
                <c:pt idx="276">
                  <c:v>5.4</c:v>
                </c:pt>
                <c:pt idx="277">
                  <c:v>5.3</c:v>
                </c:pt>
                <c:pt idx="278">
                  <c:v>6.7</c:v>
                </c:pt>
                <c:pt idx="279">
                  <c:v>6.8</c:v>
                </c:pt>
                <c:pt idx="280">
                  <c:v>6.7</c:v>
                </c:pt>
                <c:pt idx="281">
                  <c:v>6.4</c:v>
                </c:pt>
                <c:pt idx="282">
                  <c:v>6.2</c:v>
                </c:pt>
                <c:pt idx="283">
                  <c:v>5.8</c:v>
                </c:pt>
                <c:pt idx="284">
                  <c:v>6</c:v>
                </c:pt>
                <c:pt idx="285">
                  <c:v>5.9</c:v>
                </c:pt>
                <c:pt idx="286">
                  <c:v>6.3</c:v>
                </c:pt>
                <c:pt idx="287">
                  <c:v>6.5</c:v>
                </c:pt>
                <c:pt idx="288">
                  <c:v>5.9</c:v>
                </c:pt>
                <c:pt idx="289">
                  <c:v>6.4</c:v>
                </c:pt>
                <c:pt idx="290">
                  <c:v>5.6</c:v>
                </c:pt>
                <c:pt idx="291">
                  <c:v>5.8</c:v>
                </c:pt>
                <c:pt idx="292">
                  <c:v>5.9</c:v>
                </c:pt>
                <c:pt idx="293">
                  <c:v>5.6</c:v>
                </c:pt>
                <c:pt idx="294">
                  <c:v>2.5</c:v>
                </c:pt>
                <c:pt idx="295">
                  <c:v>6.3</c:v>
                </c:pt>
                <c:pt idx="296">
                  <c:v>6.9</c:v>
                </c:pt>
                <c:pt idx="297">
                  <c:v>5.8</c:v>
                </c:pt>
                <c:pt idx="298">
                  <c:v>5</c:v>
                </c:pt>
                <c:pt idx="299">
                  <c:v>5.2</c:v>
                </c:pt>
                <c:pt idx="300">
                  <c:v>4.4000000000000004</c:v>
                </c:pt>
                <c:pt idx="301">
                  <c:v>6.1</c:v>
                </c:pt>
                <c:pt idx="302">
                  <c:v>5.9</c:v>
                </c:pt>
                <c:pt idx="303">
                  <c:v>6.1</c:v>
                </c:pt>
                <c:pt idx="304">
                  <c:v>5</c:v>
                </c:pt>
                <c:pt idx="305">
                  <c:v>6.2</c:v>
                </c:pt>
                <c:pt idx="306">
                  <c:v>6.4</c:v>
                </c:pt>
                <c:pt idx="307">
                  <c:v>6.3</c:v>
                </c:pt>
                <c:pt idx="308">
                  <c:v>6.3</c:v>
                </c:pt>
                <c:pt idx="309">
                  <c:v>4</c:v>
                </c:pt>
                <c:pt idx="310">
                  <c:v>6.1</c:v>
                </c:pt>
                <c:pt idx="311">
                  <c:v>6.7</c:v>
                </c:pt>
                <c:pt idx="312">
                  <c:v>6.4</c:v>
                </c:pt>
                <c:pt idx="313">
                  <c:v>6.2</c:v>
                </c:pt>
                <c:pt idx="314">
                  <c:v>6.3</c:v>
                </c:pt>
                <c:pt idx="315">
                  <c:v>6.7</c:v>
                </c:pt>
                <c:pt idx="316">
                  <c:v>6.7</c:v>
                </c:pt>
                <c:pt idx="317">
                  <c:v>5.4</c:v>
                </c:pt>
                <c:pt idx="318">
                  <c:v>5.9</c:v>
                </c:pt>
                <c:pt idx="319">
                  <c:v>6.6</c:v>
                </c:pt>
                <c:pt idx="320">
                  <c:v>6.1</c:v>
                </c:pt>
                <c:pt idx="321">
                  <c:v>6</c:v>
                </c:pt>
                <c:pt idx="322">
                  <c:v>5.9</c:v>
                </c:pt>
                <c:pt idx="323">
                  <c:v>4.7</c:v>
                </c:pt>
                <c:pt idx="324">
                  <c:v>4.3</c:v>
                </c:pt>
                <c:pt idx="325">
                  <c:v>4.8</c:v>
                </c:pt>
                <c:pt idx="326">
                  <c:v>3.7</c:v>
                </c:pt>
                <c:pt idx="327">
                  <c:v>5.5</c:v>
                </c:pt>
                <c:pt idx="328">
                  <c:v>5.9</c:v>
                </c:pt>
                <c:pt idx="329">
                  <c:v>3.8</c:v>
                </c:pt>
                <c:pt idx="330">
                  <c:v>6.1</c:v>
                </c:pt>
                <c:pt idx="331">
                  <c:v>3.6</c:v>
                </c:pt>
                <c:pt idx="332">
                  <c:v>4.8</c:v>
                </c:pt>
                <c:pt idx="333">
                  <c:v>5.9</c:v>
                </c:pt>
                <c:pt idx="334">
                  <c:v>5.7</c:v>
                </c:pt>
                <c:pt idx="335">
                  <c:v>5.6</c:v>
                </c:pt>
                <c:pt idx="336">
                  <c:v>4.8</c:v>
                </c:pt>
                <c:pt idx="337">
                  <c:v>5.9</c:v>
                </c:pt>
                <c:pt idx="338">
                  <c:v>6.3</c:v>
                </c:pt>
                <c:pt idx="339">
                  <c:v>5.9</c:v>
                </c:pt>
                <c:pt idx="340">
                  <c:v>5.9</c:v>
                </c:pt>
                <c:pt idx="341">
                  <c:v>6.4</c:v>
                </c:pt>
                <c:pt idx="342">
                  <c:v>5.5</c:v>
                </c:pt>
                <c:pt idx="343">
                  <c:v>5.9</c:v>
                </c:pt>
                <c:pt idx="344">
                  <c:v>5.5</c:v>
                </c:pt>
                <c:pt idx="345">
                  <c:v>5.7</c:v>
                </c:pt>
                <c:pt idx="346">
                  <c:v>5</c:v>
                </c:pt>
                <c:pt idx="347">
                  <c:v>5.2</c:v>
                </c:pt>
                <c:pt idx="348">
                  <c:v>4.5</c:v>
                </c:pt>
                <c:pt idx="349">
                  <c:v>5.2</c:v>
                </c:pt>
                <c:pt idx="350">
                  <c:v>3.7</c:v>
                </c:pt>
                <c:pt idx="351">
                  <c:v>3.4</c:v>
                </c:pt>
                <c:pt idx="352">
                  <c:v>3.8</c:v>
                </c:pt>
                <c:pt idx="353">
                  <c:v>2.6</c:v>
                </c:pt>
                <c:pt idx="354">
                  <c:v>3.4</c:v>
                </c:pt>
                <c:pt idx="355">
                  <c:v>1.7</c:v>
                </c:pt>
                <c:pt idx="356">
                  <c:v>5.2</c:v>
                </c:pt>
                <c:pt idx="357">
                  <c:v>4.4000000000000004</c:v>
                </c:pt>
                <c:pt idx="358">
                  <c:v>4.5999999999999996</c:v>
                </c:pt>
                <c:pt idx="359">
                  <c:v>4.7</c:v>
                </c:pt>
                <c:pt idx="360">
                  <c:v>4.0999999999999996</c:v>
                </c:pt>
                <c:pt idx="361">
                  <c:v>2.2999999999999998</c:v>
                </c:pt>
                <c:pt idx="362">
                  <c:v>3.7</c:v>
                </c:pt>
                <c:pt idx="363">
                  <c:v>2.1</c:v>
                </c:pt>
                <c:pt idx="364">
                  <c:v>4.5999999999999996</c:v>
                </c:pt>
                <c:pt idx="365">
                  <c:v>3.9</c:v>
                </c:pt>
                <c:pt idx="366">
                  <c:v>3.2</c:v>
                </c:pt>
                <c:pt idx="367">
                  <c:v>2.4</c:v>
                </c:pt>
                <c:pt idx="368">
                  <c:v>4.5999999999999996</c:v>
                </c:pt>
                <c:pt idx="369">
                  <c:v>4.2</c:v>
                </c:pt>
                <c:pt idx="370">
                  <c:v>5</c:v>
                </c:pt>
                <c:pt idx="371">
                  <c:v>4.7</c:v>
                </c:pt>
                <c:pt idx="372">
                  <c:v>4.7</c:v>
                </c:pt>
                <c:pt idx="373">
                  <c:v>5.7</c:v>
                </c:pt>
                <c:pt idx="374">
                  <c:v>5.3</c:v>
                </c:pt>
                <c:pt idx="375">
                  <c:v>4.5999999999999996</c:v>
                </c:pt>
                <c:pt idx="376">
                  <c:v>4.5</c:v>
                </c:pt>
                <c:pt idx="377">
                  <c:v>5.7</c:v>
                </c:pt>
                <c:pt idx="378">
                  <c:v>5.4</c:v>
                </c:pt>
                <c:pt idx="379">
                  <c:v>5.4</c:v>
                </c:pt>
                <c:pt idx="380">
                  <c:v>4.0999999999999996</c:v>
                </c:pt>
                <c:pt idx="381">
                  <c:v>5.9</c:v>
                </c:pt>
                <c:pt idx="382">
                  <c:v>4.8</c:v>
                </c:pt>
                <c:pt idx="383">
                  <c:v>3.8</c:v>
                </c:pt>
                <c:pt idx="384">
                  <c:v>4.2</c:v>
                </c:pt>
                <c:pt idx="385">
                  <c:v>3.9</c:v>
                </c:pt>
                <c:pt idx="386">
                  <c:v>4.5999999999999996</c:v>
                </c:pt>
                <c:pt idx="387">
                  <c:v>2.6</c:v>
                </c:pt>
                <c:pt idx="388">
                  <c:v>2.4</c:v>
                </c:pt>
                <c:pt idx="389">
                  <c:v>4</c:v>
                </c:pt>
                <c:pt idx="390">
                  <c:v>4.7</c:v>
                </c:pt>
                <c:pt idx="391">
                  <c:v>4.5</c:v>
                </c:pt>
                <c:pt idx="392">
                  <c:v>6.3</c:v>
                </c:pt>
                <c:pt idx="393">
                  <c:v>5.2</c:v>
                </c:pt>
                <c:pt idx="394">
                  <c:v>4</c:v>
                </c:pt>
                <c:pt idx="395">
                  <c:v>4.5999999999999996</c:v>
                </c:pt>
                <c:pt idx="396">
                  <c:v>4.5999999999999996</c:v>
                </c:pt>
                <c:pt idx="397">
                  <c:v>5</c:v>
                </c:pt>
                <c:pt idx="398">
                  <c:v>3.3</c:v>
                </c:pt>
                <c:pt idx="399">
                  <c:v>2</c:v>
                </c:pt>
                <c:pt idx="400">
                  <c:v>1.9000000000000001</c:v>
                </c:pt>
                <c:pt idx="401">
                  <c:v>1.9000000000000001</c:v>
                </c:pt>
                <c:pt idx="402">
                  <c:v>2.9</c:v>
                </c:pt>
                <c:pt idx="403">
                  <c:v>2.7</c:v>
                </c:pt>
                <c:pt idx="404">
                  <c:v>2.4</c:v>
                </c:pt>
                <c:pt idx="405">
                  <c:v>2.6</c:v>
                </c:pt>
                <c:pt idx="406">
                  <c:v>4.0999999999999996</c:v>
                </c:pt>
                <c:pt idx="407">
                  <c:v>2.6</c:v>
                </c:pt>
                <c:pt idx="408">
                  <c:v>3</c:v>
                </c:pt>
                <c:pt idx="409">
                  <c:v>5.4</c:v>
                </c:pt>
                <c:pt idx="410">
                  <c:v>5.2</c:v>
                </c:pt>
                <c:pt idx="411">
                  <c:v>5</c:v>
                </c:pt>
                <c:pt idx="412">
                  <c:v>5.7</c:v>
                </c:pt>
                <c:pt idx="413">
                  <c:v>5</c:v>
                </c:pt>
                <c:pt idx="414">
                  <c:v>3.9</c:v>
                </c:pt>
                <c:pt idx="415">
                  <c:v>5.2</c:v>
                </c:pt>
                <c:pt idx="416">
                  <c:v>6.1</c:v>
                </c:pt>
                <c:pt idx="417">
                  <c:v>6.2</c:v>
                </c:pt>
                <c:pt idx="418">
                  <c:v>6.2</c:v>
                </c:pt>
                <c:pt idx="419">
                  <c:v>3.5</c:v>
                </c:pt>
                <c:pt idx="420">
                  <c:v>3.9</c:v>
                </c:pt>
                <c:pt idx="421">
                  <c:v>5.9</c:v>
                </c:pt>
                <c:pt idx="422">
                  <c:v>6</c:v>
                </c:pt>
                <c:pt idx="423">
                  <c:v>5.7</c:v>
                </c:pt>
                <c:pt idx="424">
                  <c:v>5.8</c:v>
                </c:pt>
                <c:pt idx="425">
                  <c:v>5.5</c:v>
                </c:pt>
                <c:pt idx="426">
                  <c:v>5.5</c:v>
                </c:pt>
                <c:pt idx="427">
                  <c:v>3.8</c:v>
                </c:pt>
                <c:pt idx="428">
                  <c:v>2.1</c:v>
                </c:pt>
                <c:pt idx="429">
                  <c:v>2.7</c:v>
                </c:pt>
                <c:pt idx="430">
                  <c:v>4.7</c:v>
                </c:pt>
                <c:pt idx="431">
                  <c:v>4</c:v>
                </c:pt>
                <c:pt idx="432">
                  <c:v>3.7</c:v>
                </c:pt>
                <c:pt idx="433">
                  <c:v>4.4000000000000004</c:v>
                </c:pt>
                <c:pt idx="434">
                  <c:v>5.2</c:v>
                </c:pt>
                <c:pt idx="435">
                  <c:v>4.5999999999999996</c:v>
                </c:pt>
                <c:pt idx="436">
                  <c:v>4.0999999999999996</c:v>
                </c:pt>
                <c:pt idx="437">
                  <c:v>5.4</c:v>
                </c:pt>
                <c:pt idx="438">
                  <c:v>4.4000000000000004</c:v>
                </c:pt>
                <c:pt idx="439">
                  <c:v>5.2</c:v>
                </c:pt>
                <c:pt idx="440">
                  <c:v>4.5999999999999996</c:v>
                </c:pt>
                <c:pt idx="441">
                  <c:v>4.9000000000000004</c:v>
                </c:pt>
                <c:pt idx="442">
                  <c:v>5.2</c:v>
                </c:pt>
                <c:pt idx="443">
                  <c:v>3.1</c:v>
                </c:pt>
                <c:pt idx="444">
                  <c:v>4.3</c:v>
                </c:pt>
                <c:pt idx="445">
                  <c:v>3.3</c:v>
                </c:pt>
                <c:pt idx="446">
                  <c:v>4.2</c:v>
                </c:pt>
                <c:pt idx="447">
                  <c:v>4.2</c:v>
                </c:pt>
                <c:pt idx="448">
                  <c:v>3.3</c:v>
                </c:pt>
                <c:pt idx="449">
                  <c:v>5.2</c:v>
                </c:pt>
                <c:pt idx="450">
                  <c:v>4.3</c:v>
                </c:pt>
                <c:pt idx="451">
                  <c:v>5.4</c:v>
                </c:pt>
                <c:pt idx="452">
                  <c:v>5.4</c:v>
                </c:pt>
                <c:pt idx="453">
                  <c:v>4.9000000000000004</c:v>
                </c:pt>
                <c:pt idx="454">
                  <c:v>3.8</c:v>
                </c:pt>
                <c:pt idx="455">
                  <c:v>4.4000000000000004</c:v>
                </c:pt>
                <c:pt idx="456">
                  <c:v>5.0999999999999996</c:v>
                </c:pt>
                <c:pt idx="457">
                  <c:v>5.6</c:v>
                </c:pt>
                <c:pt idx="458">
                  <c:v>5</c:v>
                </c:pt>
                <c:pt idx="459">
                  <c:v>5.4</c:v>
                </c:pt>
                <c:pt idx="460">
                  <c:v>4.7</c:v>
                </c:pt>
                <c:pt idx="461">
                  <c:v>4.5999999999999996</c:v>
                </c:pt>
                <c:pt idx="462">
                  <c:v>5.0999999999999996</c:v>
                </c:pt>
                <c:pt idx="463">
                  <c:v>4.7</c:v>
                </c:pt>
                <c:pt idx="464">
                  <c:v>2.9</c:v>
                </c:pt>
                <c:pt idx="465">
                  <c:v>1.3</c:v>
                </c:pt>
                <c:pt idx="466">
                  <c:v>1.9000000000000001</c:v>
                </c:pt>
                <c:pt idx="467">
                  <c:v>4.5</c:v>
                </c:pt>
                <c:pt idx="468">
                  <c:v>4.7</c:v>
                </c:pt>
                <c:pt idx="469">
                  <c:v>4.8</c:v>
                </c:pt>
                <c:pt idx="470">
                  <c:v>4.8</c:v>
                </c:pt>
                <c:pt idx="471">
                  <c:v>4.4000000000000004</c:v>
                </c:pt>
                <c:pt idx="472">
                  <c:v>4.5999999999999996</c:v>
                </c:pt>
                <c:pt idx="473">
                  <c:v>5.3</c:v>
                </c:pt>
                <c:pt idx="474">
                  <c:v>4.8</c:v>
                </c:pt>
                <c:pt idx="475">
                  <c:v>5.2</c:v>
                </c:pt>
                <c:pt idx="476">
                  <c:v>5.0999999999999996</c:v>
                </c:pt>
                <c:pt idx="477">
                  <c:v>4.9000000000000004</c:v>
                </c:pt>
                <c:pt idx="478">
                  <c:v>4.8</c:v>
                </c:pt>
                <c:pt idx="479">
                  <c:v>4.2</c:v>
                </c:pt>
                <c:pt idx="480">
                  <c:v>2.5</c:v>
                </c:pt>
                <c:pt idx="481">
                  <c:v>2.7</c:v>
                </c:pt>
                <c:pt idx="482">
                  <c:v>2.9</c:v>
                </c:pt>
                <c:pt idx="483">
                  <c:v>5.4</c:v>
                </c:pt>
                <c:pt idx="484">
                  <c:v>5.2</c:v>
                </c:pt>
                <c:pt idx="485">
                  <c:v>5.3</c:v>
                </c:pt>
                <c:pt idx="486">
                  <c:v>4.5999999999999996</c:v>
                </c:pt>
                <c:pt idx="487">
                  <c:v>4.7</c:v>
                </c:pt>
                <c:pt idx="488">
                  <c:v>5.0999999999999996</c:v>
                </c:pt>
                <c:pt idx="489">
                  <c:v>5.3</c:v>
                </c:pt>
                <c:pt idx="490">
                  <c:v>5.2</c:v>
                </c:pt>
                <c:pt idx="491">
                  <c:v>5.0999999999999996</c:v>
                </c:pt>
                <c:pt idx="492">
                  <c:v>5.3</c:v>
                </c:pt>
                <c:pt idx="493">
                  <c:v>5.5</c:v>
                </c:pt>
                <c:pt idx="494">
                  <c:v>5.6</c:v>
                </c:pt>
                <c:pt idx="495">
                  <c:v>5.5</c:v>
                </c:pt>
                <c:pt idx="496">
                  <c:v>5.2</c:v>
                </c:pt>
                <c:pt idx="497">
                  <c:v>4.4000000000000004</c:v>
                </c:pt>
                <c:pt idx="498">
                  <c:v>5</c:v>
                </c:pt>
                <c:pt idx="499">
                  <c:v>4.9000000000000004</c:v>
                </c:pt>
                <c:pt idx="500">
                  <c:v>4.3</c:v>
                </c:pt>
                <c:pt idx="501">
                  <c:v>4.2</c:v>
                </c:pt>
                <c:pt idx="502">
                  <c:v>4.8</c:v>
                </c:pt>
                <c:pt idx="503">
                  <c:v>5.2</c:v>
                </c:pt>
                <c:pt idx="504">
                  <c:v>4.9000000000000004</c:v>
                </c:pt>
                <c:pt idx="505">
                  <c:v>4.9000000000000004</c:v>
                </c:pt>
                <c:pt idx="506">
                  <c:v>4.4000000000000004</c:v>
                </c:pt>
                <c:pt idx="507">
                  <c:v>4.8</c:v>
                </c:pt>
                <c:pt idx="508">
                  <c:v>5</c:v>
                </c:pt>
                <c:pt idx="509">
                  <c:v>4.9000000000000004</c:v>
                </c:pt>
                <c:pt idx="510">
                  <c:v>5.0999999999999996</c:v>
                </c:pt>
                <c:pt idx="511">
                  <c:v>5.0999999999999996</c:v>
                </c:pt>
                <c:pt idx="512">
                  <c:v>4.4000000000000004</c:v>
                </c:pt>
                <c:pt idx="513">
                  <c:v>5.2</c:v>
                </c:pt>
                <c:pt idx="514">
                  <c:v>5</c:v>
                </c:pt>
                <c:pt idx="515">
                  <c:v>5.3</c:v>
                </c:pt>
                <c:pt idx="516">
                  <c:v>5.5</c:v>
                </c:pt>
                <c:pt idx="517">
                  <c:v>5.6</c:v>
                </c:pt>
                <c:pt idx="518">
                  <c:v>4.9000000000000004</c:v>
                </c:pt>
                <c:pt idx="519">
                  <c:v>4.5999999999999996</c:v>
                </c:pt>
                <c:pt idx="520">
                  <c:v>4.5</c:v>
                </c:pt>
                <c:pt idx="521">
                  <c:v>5.2</c:v>
                </c:pt>
                <c:pt idx="522">
                  <c:v>4.9000000000000004</c:v>
                </c:pt>
                <c:pt idx="523">
                  <c:v>4.9000000000000004</c:v>
                </c:pt>
                <c:pt idx="524">
                  <c:v>4.3</c:v>
                </c:pt>
                <c:pt idx="525">
                  <c:v>5.0999999999999996</c:v>
                </c:pt>
                <c:pt idx="526">
                  <c:v>5.2</c:v>
                </c:pt>
                <c:pt idx="527">
                  <c:v>4.7</c:v>
                </c:pt>
                <c:pt idx="528">
                  <c:v>4.8</c:v>
                </c:pt>
                <c:pt idx="529">
                  <c:v>5</c:v>
                </c:pt>
                <c:pt idx="530">
                  <c:v>4.7</c:v>
                </c:pt>
                <c:pt idx="531">
                  <c:v>4.9000000000000004</c:v>
                </c:pt>
                <c:pt idx="532">
                  <c:v>4.8</c:v>
                </c:pt>
                <c:pt idx="533">
                  <c:v>4.7</c:v>
                </c:pt>
                <c:pt idx="534">
                  <c:v>5.4</c:v>
                </c:pt>
                <c:pt idx="535">
                  <c:v>4.9000000000000004</c:v>
                </c:pt>
                <c:pt idx="536">
                  <c:v>4.9000000000000004</c:v>
                </c:pt>
                <c:pt idx="537">
                  <c:v>5</c:v>
                </c:pt>
                <c:pt idx="538">
                  <c:v>4.5</c:v>
                </c:pt>
                <c:pt idx="539">
                  <c:v>4.0999999999999996</c:v>
                </c:pt>
                <c:pt idx="540">
                  <c:v>4.3</c:v>
                </c:pt>
                <c:pt idx="541">
                  <c:v>4.4000000000000004</c:v>
                </c:pt>
                <c:pt idx="542">
                  <c:v>4.0999999999999996</c:v>
                </c:pt>
                <c:pt idx="543">
                  <c:v>4.0999999999999996</c:v>
                </c:pt>
                <c:pt idx="544">
                  <c:v>4.3</c:v>
                </c:pt>
                <c:pt idx="545">
                  <c:v>5.2</c:v>
                </c:pt>
                <c:pt idx="546">
                  <c:v>4.9000000000000004</c:v>
                </c:pt>
                <c:pt idx="547">
                  <c:v>4.5999999999999996</c:v>
                </c:pt>
                <c:pt idx="548">
                  <c:v>4.4000000000000004</c:v>
                </c:pt>
                <c:pt idx="549">
                  <c:v>4.4000000000000004</c:v>
                </c:pt>
                <c:pt idx="550">
                  <c:v>4.4000000000000004</c:v>
                </c:pt>
                <c:pt idx="551">
                  <c:v>4.3</c:v>
                </c:pt>
                <c:pt idx="552">
                  <c:v>4.0999999999999996</c:v>
                </c:pt>
                <c:pt idx="553">
                  <c:v>3.9</c:v>
                </c:pt>
                <c:pt idx="554">
                  <c:v>4.0999999999999996</c:v>
                </c:pt>
                <c:pt idx="555">
                  <c:v>4.3</c:v>
                </c:pt>
                <c:pt idx="556">
                  <c:v>4.8</c:v>
                </c:pt>
                <c:pt idx="557">
                  <c:v>4.9000000000000004</c:v>
                </c:pt>
                <c:pt idx="558">
                  <c:v>5</c:v>
                </c:pt>
                <c:pt idx="559">
                  <c:v>4.5</c:v>
                </c:pt>
                <c:pt idx="560">
                  <c:v>4.5</c:v>
                </c:pt>
                <c:pt idx="561">
                  <c:v>4.8</c:v>
                </c:pt>
                <c:pt idx="562">
                  <c:v>4.9000000000000004</c:v>
                </c:pt>
                <c:pt idx="563">
                  <c:v>4.8</c:v>
                </c:pt>
                <c:pt idx="564">
                  <c:v>5.4</c:v>
                </c:pt>
                <c:pt idx="565">
                  <c:v>5.2</c:v>
                </c:pt>
                <c:pt idx="566">
                  <c:v>5.7</c:v>
                </c:pt>
                <c:pt idx="567">
                  <c:v>5.3</c:v>
                </c:pt>
                <c:pt idx="568">
                  <c:v>5.8</c:v>
                </c:pt>
                <c:pt idx="569">
                  <c:v>5.8</c:v>
                </c:pt>
                <c:pt idx="570">
                  <c:v>4.8</c:v>
                </c:pt>
                <c:pt idx="571">
                  <c:v>4.8</c:v>
                </c:pt>
                <c:pt idx="572">
                  <c:v>4.9000000000000004</c:v>
                </c:pt>
                <c:pt idx="573">
                  <c:v>4.8</c:v>
                </c:pt>
                <c:pt idx="574">
                  <c:v>4.7</c:v>
                </c:pt>
                <c:pt idx="575">
                  <c:v>4.4000000000000004</c:v>
                </c:pt>
                <c:pt idx="576">
                  <c:v>4.8</c:v>
                </c:pt>
                <c:pt idx="577">
                  <c:v>4.7</c:v>
                </c:pt>
                <c:pt idx="578">
                  <c:v>4.5999999999999996</c:v>
                </c:pt>
                <c:pt idx="579">
                  <c:v>5.7</c:v>
                </c:pt>
                <c:pt idx="580">
                  <c:v>6</c:v>
                </c:pt>
                <c:pt idx="581">
                  <c:v>5.2</c:v>
                </c:pt>
                <c:pt idx="582">
                  <c:v>4.9000000000000004</c:v>
                </c:pt>
                <c:pt idx="583">
                  <c:v>4.7</c:v>
                </c:pt>
                <c:pt idx="584">
                  <c:v>5.2</c:v>
                </c:pt>
                <c:pt idx="585">
                  <c:v>5.7</c:v>
                </c:pt>
                <c:pt idx="586">
                  <c:v>5.4</c:v>
                </c:pt>
                <c:pt idx="587">
                  <c:v>4.8</c:v>
                </c:pt>
                <c:pt idx="588">
                  <c:v>5.3</c:v>
                </c:pt>
                <c:pt idx="589">
                  <c:v>5.2</c:v>
                </c:pt>
                <c:pt idx="590">
                  <c:v>5.2</c:v>
                </c:pt>
                <c:pt idx="591">
                  <c:v>5.2</c:v>
                </c:pt>
                <c:pt idx="592">
                  <c:v>4.8</c:v>
                </c:pt>
                <c:pt idx="593">
                  <c:v>5.0999999999999996</c:v>
                </c:pt>
                <c:pt idx="594">
                  <c:v>5.8</c:v>
                </c:pt>
                <c:pt idx="595">
                  <c:v>5.4</c:v>
                </c:pt>
                <c:pt idx="596">
                  <c:v>5.3</c:v>
                </c:pt>
                <c:pt idx="597">
                  <c:v>5.3</c:v>
                </c:pt>
                <c:pt idx="598">
                  <c:v>5.3</c:v>
                </c:pt>
                <c:pt idx="599">
                  <c:v>5</c:v>
                </c:pt>
                <c:pt idx="600">
                  <c:v>5.9</c:v>
                </c:pt>
                <c:pt idx="601">
                  <c:v>5.8</c:v>
                </c:pt>
                <c:pt idx="602">
                  <c:v>6</c:v>
                </c:pt>
                <c:pt idx="603">
                  <c:v>6.4</c:v>
                </c:pt>
                <c:pt idx="604">
                  <c:v>6.5</c:v>
                </c:pt>
                <c:pt idx="605">
                  <c:v>6.4</c:v>
                </c:pt>
                <c:pt idx="606">
                  <c:v>6.2</c:v>
                </c:pt>
                <c:pt idx="607">
                  <c:v>6.4</c:v>
                </c:pt>
                <c:pt idx="608">
                  <c:v>5.8</c:v>
                </c:pt>
                <c:pt idx="609">
                  <c:v>5.5</c:v>
                </c:pt>
                <c:pt idx="610">
                  <c:v>5.6</c:v>
                </c:pt>
                <c:pt idx="611">
                  <c:v>5.7</c:v>
                </c:pt>
                <c:pt idx="612">
                  <c:v>5.9</c:v>
                </c:pt>
                <c:pt idx="613">
                  <c:v>6.1</c:v>
                </c:pt>
                <c:pt idx="614">
                  <c:v>6.6</c:v>
                </c:pt>
                <c:pt idx="615">
                  <c:v>6.8</c:v>
                </c:pt>
                <c:pt idx="616">
                  <c:v>7</c:v>
                </c:pt>
                <c:pt idx="617">
                  <c:v>6.2</c:v>
                </c:pt>
                <c:pt idx="618">
                  <c:v>6</c:v>
                </c:pt>
                <c:pt idx="619">
                  <c:v>5.7</c:v>
                </c:pt>
                <c:pt idx="620">
                  <c:v>5.5</c:v>
                </c:pt>
                <c:pt idx="621">
                  <c:v>5.6</c:v>
                </c:pt>
                <c:pt idx="622">
                  <c:v>6.5</c:v>
                </c:pt>
                <c:pt idx="623">
                  <c:v>6.9</c:v>
                </c:pt>
                <c:pt idx="624">
                  <c:v>5.7</c:v>
                </c:pt>
                <c:pt idx="625">
                  <c:v>5.8</c:v>
                </c:pt>
                <c:pt idx="626">
                  <c:v>5.7</c:v>
                </c:pt>
                <c:pt idx="627">
                  <c:v>6.1</c:v>
                </c:pt>
                <c:pt idx="628">
                  <c:v>6.2</c:v>
                </c:pt>
                <c:pt idx="629">
                  <c:v>6.1</c:v>
                </c:pt>
                <c:pt idx="630">
                  <c:v>6.2</c:v>
                </c:pt>
                <c:pt idx="631">
                  <c:v>6</c:v>
                </c:pt>
                <c:pt idx="632">
                  <c:v>6</c:v>
                </c:pt>
                <c:pt idx="633">
                  <c:v>5.7</c:v>
                </c:pt>
                <c:pt idx="634">
                  <c:v>5.7</c:v>
                </c:pt>
                <c:pt idx="635">
                  <c:v>5.4</c:v>
                </c:pt>
                <c:pt idx="636">
                  <c:v>6</c:v>
                </c:pt>
                <c:pt idx="637">
                  <c:v>5.8</c:v>
                </c:pt>
                <c:pt idx="638">
                  <c:v>4.7</c:v>
                </c:pt>
                <c:pt idx="639">
                  <c:v>4.5999999999999996</c:v>
                </c:pt>
                <c:pt idx="640">
                  <c:v>6.1</c:v>
                </c:pt>
                <c:pt idx="641">
                  <c:v>5.7</c:v>
                </c:pt>
                <c:pt idx="642">
                  <c:v>5.9</c:v>
                </c:pt>
                <c:pt idx="643">
                  <c:v>6.2</c:v>
                </c:pt>
                <c:pt idx="644">
                  <c:v>5.9</c:v>
                </c:pt>
                <c:pt idx="645">
                  <c:v>6.5</c:v>
                </c:pt>
                <c:pt idx="646">
                  <c:v>6.6</c:v>
                </c:pt>
                <c:pt idx="647">
                  <c:v>6.1</c:v>
                </c:pt>
                <c:pt idx="648">
                  <c:v>5.9</c:v>
                </c:pt>
                <c:pt idx="649">
                  <c:v>6.4</c:v>
                </c:pt>
                <c:pt idx="650">
                  <c:v>5.5</c:v>
                </c:pt>
                <c:pt idx="651">
                  <c:v>5.7</c:v>
                </c:pt>
                <c:pt idx="652">
                  <c:v>4.0999999999999996</c:v>
                </c:pt>
                <c:pt idx="653">
                  <c:v>5.8</c:v>
                </c:pt>
                <c:pt idx="654">
                  <c:v>6.2</c:v>
                </c:pt>
                <c:pt idx="655">
                  <c:v>4.2</c:v>
                </c:pt>
                <c:pt idx="656">
                  <c:v>5.2</c:v>
                </c:pt>
                <c:pt idx="657">
                  <c:v>5.7</c:v>
                </c:pt>
                <c:pt idx="658">
                  <c:v>6.2</c:v>
                </c:pt>
                <c:pt idx="659">
                  <c:v>4.3</c:v>
                </c:pt>
                <c:pt idx="660">
                  <c:v>6.3</c:v>
                </c:pt>
                <c:pt idx="661">
                  <c:v>6.3</c:v>
                </c:pt>
                <c:pt idx="662">
                  <c:v>6.2</c:v>
                </c:pt>
                <c:pt idx="663">
                  <c:v>6.1</c:v>
                </c:pt>
                <c:pt idx="664">
                  <c:v>6.7</c:v>
                </c:pt>
                <c:pt idx="665">
                  <c:v>6.4</c:v>
                </c:pt>
                <c:pt idx="666">
                  <c:v>6.7</c:v>
                </c:pt>
                <c:pt idx="667">
                  <c:v>6.4</c:v>
                </c:pt>
                <c:pt idx="668">
                  <c:v>5.0999999999999996</c:v>
                </c:pt>
                <c:pt idx="669">
                  <c:v>5.5</c:v>
                </c:pt>
                <c:pt idx="670">
                  <c:v>5.9</c:v>
                </c:pt>
                <c:pt idx="671">
                  <c:v>6.4</c:v>
                </c:pt>
                <c:pt idx="672">
                  <c:v>6.2</c:v>
                </c:pt>
                <c:pt idx="673">
                  <c:v>6.5</c:v>
                </c:pt>
                <c:pt idx="674">
                  <c:v>5.9</c:v>
                </c:pt>
                <c:pt idx="675">
                  <c:v>6.1</c:v>
                </c:pt>
                <c:pt idx="676">
                  <c:v>5.3</c:v>
                </c:pt>
                <c:pt idx="677">
                  <c:v>5.9</c:v>
                </c:pt>
                <c:pt idx="678">
                  <c:v>5</c:v>
                </c:pt>
                <c:pt idx="679">
                  <c:v>5.5</c:v>
                </c:pt>
                <c:pt idx="680">
                  <c:v>4.5</c:v>
                </c:pt>
                <c:pt idx="681">
                  <c:v>5.9</c:v>
                </c:pt>
                <c:pt idx="682">
                  <c:v>5.3</c:v>
                </c:pt>
                <c:pt idx="683">
                  <c:v>5.4</c:v>
                </c:pt>
                <c:pt idx="684">
                  <c:v>4.9000000000000004</c:v>
                </c:pt>
                <c:pt idx="685">
                  <c:v>5.0999999999999996</c:v>
                </c:pt>
                <c:pt idx="686">
                  <c:v>6.1</c:v>
                </c:pt>
                <c:pt idx="687">
                  <c:v>5.7</c:v>
                </c:pt>
                <c:pt idx="688">
                  <c:v>6.2</c:v>
                </c:pt>
                <c:pt idx="689">
                  <c:v>5.5</c:v>
                </c:pt>
                <c:pt idx="690">
                  <c:v>4.4000000000000004</c:v>
                </c:pt>
                <c:pt idx="691">
                  <c:v>5</c:v>
                </c:pt>
                <c:pt idx="692">
                  <c:v>5.9</c:v>
                </c:pt>
                <c:pt idx="693">
                  <c:v>5.3</c:v>
                </c:pt>
                <c:pt idx="694">
                  <c:v>5.4</c:v>
                </c:pt>
                <c:pt idx="695">
                  <c:v>5.9</c:v>
                </c:pt>
                <c:pt idx="696">
                  <c:v>6</c:v>
                </c:pt>
                <c:pt idx="697">
                  <c:v>6.1</c:v>
                </c:pt>
                <c:pt idx="698">
                  <c:v>6.4</c:v>
                </c:pt>
                <c:pt idx="699">
                  <c:v>6.4</c:v>
                </c:pt>
                <c:pt idx="700">
                  <c:v>4.9000000000000004</c:v>
                </c:pt>
                <c:pt idx="701">
                  <c:v>2.9</c:v>
                </c:pt>
                <c:pt idx="702">
                  <c:v>6.1</c:v>
                </c:pt>
                <c:pt idx="703">
                  <c:v>6.9</c:v>
                </c:pt>
                <c:pt idx="704">
                  <c:v>6.2</c:v>
                </c:pt>
                <c:pt idx="705">
                  <c:v>5.8</c:v>
                </c:pt>
                <c:pt idx="706">
                  <c:v>6.4</c:v>
                </c:pt>
                <c:pt idx="707">
                  <c:v>5.4</c:v>
                </c:pt>
                <c:pt idx="708">
                  <c:v>6.1</c:v>
                </c:pt>
                <c:pt idx="709">
                  <c:v>6.6</c:v>
                </c:pt>
                <c:pt idx="710">
                  <c:v>5.7</c:v>
                </c:pt>
                <c:pt idx="711">
                  <c:v>5.3</c:v>
                </c:pt>
                <c:pt idx="712">
                  <c:v>5.9</c:v>
                </c:pt>
                <c:pt idx="713">
                  <c:v>5</c:v>
                </c:pt>
                <c:pt idx="714">
                  <c:v>5.6</c:v>
                </c:pt>
                <c:pt idx="715">
                  <c:v>6.4</c:v>
                </c:pt>
                <c:pt idx="716">
                  <c:v>6.5</c:v>
                </c:pt>
                <c:pt idx="717">
                  <c:v>6.6</c:v>
                </c:pt>
                <c:pt idx="718">
                  <c:v>6.2</c:v>
                </c:pt>
                <c:pt idx="719">
                  <c:v>5.7</c:v>
                </c:pt>
                <c:pt idx="720">
                  <c:v>5.3</c:v>
                </c:pt>
                <c:pt idx="721">
                  <c:v>5.8</c:v>
                </c:pt>
                <c:pt idx="722">
                  <c:v>4.5</c:v>
                </c:pt>
                <c:pt idx="723">
                  <c:v>2</c:v>
                </c:pt>
                <c:pt idx="724">
                  <c:v>3.3</c:v>
                </c:pt>
                <c:pt idx="725">
                  <c:v>5.5</c:v>
                </c:pt>
                <c:pt idx="726">
                  <c:v>5.4</c:v>
                </c:pt>
                <c:pt idx="727">
                  <c:v>5.0999999999999996</c:v>
                </c:pt>
                <c:pt idx="728">
                  <c:v>6.2</c:v>
                </c:pt>
                <c:pt idx="729">
                  <c:v>5.7</c:v>
                </c:pt>
              </c:numCache>
            </c:numRef>
          </c:yVal>
          <c:smooth val="0"/>
          <c:extLst>
            <c:ext xmlns:c16="http://schemas.microsoft.com/office/drawing/2014/chart" uri="{C3380CC4-5D6E-409C-BE32-E72D297353CC}">
              <c16:uniqueId val="{00000000-66ED-4A3D-BB4F-0CA8D91B6104}"/>
            </c:ext>
          </c:extLst>
        </c:ser>
        <c:dLbls>
          <c:showLegendKey val="0"/>
          <c:showVal val="0"/>
          <c:showCatName val="0"/>
          <c:showSerName val="0"/>
          <c:showPercent val="0"/>
          <c:showBubbleSize val="0"/>
        </c:dLbls>
        <c:axId val="95950336"/>
        <c:axId val="95971584"/>
      </c:scatterChart>
      <c:valAx>
        <c:axId val="95950336"/>
        <c:scaling>
          <c:orientation val="minMax"/>
        </c:scaling>
        <c:delete val="0"/>
        <c:axPos val="b"/>
        <c:title>
          <c:tx>
            <c:rich>
              <a:bodyPr/>
              <a:lstStyle/>
              <a:p>
                <a:pPr>
                  <a:defRPr/>
                </a:pPr>
                <a:r>
                  <a:rPr lang="en-AU"/>
                  <a:t>Date</a:t>
                </a:r>
              </a:p>
            </c:rich>
          </c:tx>
          <c:layout>
            <c:manualLayout>
              <c:xMode val="edge"/>
              <c:yMode val="edge"/>
              <c:x val="0.50729509251022564"/>
              <c:y val="0.94207785451912185"/>
            </c:manualLayout>
          </c:layout>
          <c:overlay val="0"/>
        </c:title>
        <c:numFmt formatCode="m/d/yyyy" sourceLinked="1"/>
        <c:majorTickMark val="none"/>
        <c:minorTickMark val="none"/>
        <c:tickLblPos val="nextTo"/>
        <c:txPr>
          <a:bodyPr rot="-5400000" vert="horz"/>
          <a:lstStyle/>
          <a:p>
            <a:pPr>
              <a:defRPr/>
            </a:pPr>
            <a:endParaRPr lang="en-US"/>
          </a:p>
        </c:txPr>
        <c:crossAx val="95971584"/>
        <c:crosses val="autoZero"/>
        <c:crossBetween val="midCat"/>
      </c:valAx>
      <c:valAx>
        <c:axId val="95971584"/>
        <c:scaling>
          <c:orientation val="minMax"/>
        </c:scaling>
        <c:delete val="0"/>
        <c:axPos val="l"/>
        <c:majorGridlines/>
        <c:title>
          <c:tx>
            <c:rich>
              <a:bodyPr/>
              <a:lstStyle/>
              <a:p>
                <a:pPr>
                  <a:defRPr/>
                </a:pPr>
                <a:r>
                  <a:rPr lang="en-AU"/>
                  <a:t>ET</a:t>
                </a:r>
                <a:r>
                  <a:rPr lang="en-AU" baseline="-25000"/>
                  <a:t>0</a:t>
                </a:r>
                <a:r>
                  <a:rPr lang="en-AU"/>
                  <a:t> mm/day</a:t>
                </a:r>
              </a:p>
            </c:rich>
          </c:tx>
          <c:overlay val="0"/>
        </c:title>
        <c:numFmt formatCode="General" sourceLinked="1"/>
        <c:majorTickMark val="none"/>
        <c:minorTickMark val="none"/>
        <c:tickLblPos val="nextTo"/>
        <c:crossAx val="9595033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MINTARO</a:t>
            </a:r>
            <a:endParaRPr lang="en-US" sz="1400" dirty="0"/>
          </a:p>
        </c:rich>
      </c:tx>
      <c:layout>
        <c:manualLayout>
          <c:xMode val="edge"/>
          <c:yMode val="edge"/>
          <c:x val="0.44989888421112995"/>
          <c:y val="0"/>
        </c:manualLayout>
      </c:layout>
      <c:overlay val="0"/>
    </c:title>
    <c:autoTitleDeleted val="0"/>
    <c:plotArea>
      <c:layout>
        <c:manualLayout>
          <c:layoutTarget val="inner"/>
          <c:xMode val="edge"/>
          <c:yMode val="edge"/>
          <c:x val="6.5995551231771712E-2"/>
          <c:y val="0.16543527189849724"/>
          <c:w val="0.89864560848812991"/>
          <c:h val="0.59588187212222077"/>
        </c:manualLayout>
      </c:layout>
      <c:scatterChart>
        <c:scatterStyle val="lineMarker"/>
        <c:varyColors val="0"/>
        <c:ser>
          <c:idx val="0"/>
          <c:order val="0"/>
          <c:tx>
            <c:strRef>
              <c:f>'[Mintaro.xlsx]Scenario A'!$M$21</c:f>
              <c:strCache>
                <c:ptCount val="1"/>
                <c:pt idx="0">
                  <c:v>FAO56</c:v>
                </c:pt>
              </c:strCache>
            </c:strRef>
          </c:tx>
          <c:spPr>
            <a:ln w="28575">
              <a:noFill/>
            </a:ln>
          </c:spPr>
          <c:xVal>
            <c:numRef>
              <c:f>'[Mintaro.xlsx]Scenario A'!$D$13903:$D$14632</c:f>
              <c:numCache>
                <c:formatCode>m/d/yyyy</c:formatCode>
                <c:ptCount val="730"/>
                <c:pt idx="0">
                  <c:v>42371</c:v>
                </c:pt>
                <c:pt idx="1">
                  <c:v>42372</c:v>
                </c:pt>
                <c:pt idx="2">
                  <c:v>42373</c:v>
                </c:pt>
                <c:pt idx="3">
                  <c:v>42374</c:v>
                </c:pt>
                <c:pt idx="4">
                  <c:v>42375</c:v>
                </c:pt>
                <c:pt idx="5">
                  <c:v>42376</c:v>
                </c:pt>
                <c:pt idx="6">
                  <c:v>42377</c:v>
                </c:pt>
                <c:pt idx="7">
                  <c:v>42378</c:v>
                </c:pt>
                <c:pt idx="8">
                  <c:v>42379</c:v>
                </c:pt>
                <c:pt idx="9">
                  <c:v>42380</c:v>
                </c:pt>
                <c:pt idx="10">
                  <c:v>42381</c:v>
                </c:pt>
                <c:pt idx="11">
                  <c:v>42382</c:v>
                </c:pt>
                <c:pt idx="12">
                  <c:v>42383</c:v>
                </c:pt>
                <c:pt idx="13">
                  <c:v>42384</c:v>
                </c:pt>
                <c:pt idx="14">
                  <c:v>42385</c:v>
                </c:pt>
                <c:pt idx="15">
                  <c:v>42386</c:v>
                </c:pt>
                <c:pt idx="16">
                  <c:v>42387</c:v>
                </c:pt>
                <c:pt idx="17">
                  <c:v>42388</c:v>
                </c:pt>
                <c:pt idx="18">
                  <c:v>42389</c:v>
                </c:pt>
                <c:pt idx="19">
                  <c:v>42390</c:v>
                </c:pt>
                <c:pt idx="20">
                  <c:v>42391</c:v>
                </c:pt>
                <c:pt idx="21">
                  <c:v>42392</c:v>
                </c:pt>
                <c:pt idx="22">
                  <c:v>42393</c:v>
                </c:pt>
                <c:pt idx="23">
                  <c:v>42394</c:v>
                </c:pt>
                <c:pt idx="24">
                  <c:v>42395</c:v>
                </c:pt>
                <c:pt idx="25">
                  <c:v>42396</c:v>
                </c:pt>
                <c:pt idx="26">
                  <c:v>42397</c:v>
                </c:pt>
                <c:pt idx="27">
                  <c:v>42398</c:v>
                </c:pt>
                <c:pt idx="28">
                  <c:v>42399</c:v>
                </c:pt>
                <c:pt idx="29">
                  <c:v>42400</c:v>
                </c:pt>
                <c:pt idx="30">
                  <c:v>42401</c:v>
                </c:pt>
                <c:pt idx="31">
                  <c:v>42402</c:v>
                </c:pt>
                <c:pt idx="32">
                  <c:v>42403</c:v>
                </c:pt>
                <c:pt idx="33">
                  <c:v>42404</c:v>
                </c:pt>
                <c:pt idx="34">
                  <c:v>42405</c:v>
                </c:pt>
                <c:pt idx="35">
                  <c:v>42406</c:v>
                </c:pt>
                <c:pt idx="36">
                  <c:v>42407</c:v>
                </c:pt>
                <c:pt idx="37">
                  <c:v>42408</c:v>
                </c:pt>
                <c:pt idx="38">
                  <c:v>42409</c:v>
                </c:pt>
                <c:pt idx="39">
                  <c:v>42410</c:v>
                </c:pt>
                <c:pt idx="40">
                  <c:v>42411</c:v>
                </c:pt>
                <c:pt idx="41">
                  <c:v>42412</c:v>
                </c:pt>
                <c:pt idx="42">
                  <c:v>42413</c:v>
                </c:pt>
                <c:pt idx="43">
                  <c:v>42414</c:v>
                </c:pt>
                <c:pt idx="44">
                  <c:v>42415</c:v>
                </c:pt>
                <c:pt idx="45">
                  <c:v>42416</c:v>
                </c:pt>
                <c:pt idx="46">
                  <c:v>42417</c:v>
                </c:pt>
                <c:pt idx="47">
                  <c:v>42418</c:v>
                </c:pt>
                <c:pt idx="48">
                  <c:v>42419</c:v>
                </c:pt>
                <c:pt idx="49">
                  <c:v>42420</c:v>
                </c:pt>
                <c:pt idx="50">
                  <c:v>42421</c:v>
                </c:pt>
                <c:pt idx="51">
                  <c:v>42422</c:v>
                </c:pt>
                <c:pt idx="52">
                  <c:v>42423</c:v>
                </c:pt>
                <c:pt idx="53">
                  <c:v>42424</c:v>
                </c:pt>
                <c:pt idx="54">
                  <c:v>42425</c:v>
                </c:pt>
                <c:pt idx="55">
                  <c:v>42426</c:v>
                </c:pt>
                <c:pt idx="56">
                  <c:v>42427</c:v>
                </c:pt>
                <c:pt idx="57">
                  <c:v>42428</c:v>
                </c:pt>
                <c:pt idx="58">
                  <c:v>42429</c:v>
                </c:pt>
                <c:pt idx="59">
                  <c:v>42430</c:v>
                </c:pt>
                <c:pt idx="60">
                  <c:v>42431</c:v>
                </c:pt>
                <c:pt idx="61">
                  <c:v>42432</c:v>
                </c:pt>
                <c:pt idx="62">
                  <c:v>42433</c:v>
                </c:pt>
                <c:pt idx="63">
                  <c:v>42434</c:v>
                </c:pt>
                <c:pt idx="64">
                  <c:v>42435</c:v>
                </c:pt>
                <c:pt idx="65">
                  <c:v>42436</c:v>
                </c:pt>
                <c:pt idx="66">
                  <c:v>42437</c:v>
                </c:pt>
                <c:pt idx="67">
                  <c:v>42438</c:v>
                </c:pt>
                <c:pt idx="68">
                  <c:v>42439</c:v>
                </c:pt>
                <c:pt idx="69">
                  <c:v>42440</c:v>
                </c:pt>
                <c:pt idx="70">
                  <c:v>42441</c:v>
                </c:pt>
                <c:pt idx="71">
                  <c:v>42442</c:v>
                </c:pt>
                <c:pt idx="72">
                  <c:v>42443</c:v>
                </c:pt>
                <c:pt idx="73">
                  <c:v>42444</c:v>
                </c:pt>
                <c:pt idx="74">
                  <c:v>42445</c:v>
                </c:pt>
                <c:pt idx="75">
                  <c:v>42446</c:v>
                </c:pt>
                <c:pt idx="76">
                  <c:v>42447</c:v>
                </c:pt>
                <c:pt idx="77">
                  <c:v>42448</c:v>
                </c:pt>
                <c:pt idx="78">
                  <c:v>42449</c:v>
                </c:pt>
                <c:pt idx="79">
                  <c:v>42450</c:v>
                </c:pt>
                <c:pt idx="80">
                  <c:v>42451</c:v>
                </c:pt>
                <c:pt idx="81">
                  <c:v>42452</c:v>
                </c:pt>
                <c:pt idx="82">
                  <c:v>42453</c:v>
                </c:pt>
                <c:pt idx="83">
                  <c:v>42454</c:v>
                </c:pt>
                <c:pt idx="84">
                  <c:v>42455</c:v>
                </c:pt>
                <c:pt idx="85">
                  <c:v>42456</c:v>
                </c:pt>
                <c:pt idx="86">
                  <c:v>42457</c:v>
                </c:pt>
                <c:pt idx="87">
                  <c:v>42458</c:v>
                </c:pt>
                <c:pt idx="88">
                  <c:v>42459</c:v>
                </c:pt>
                <c:pt idx="89">
                  <c:v>42460</c:v>
                </c:pt>
                <c:pt idx="90">
                  <c:v>42461</c:v>
                </c:pt>
                <c:pt idx="91">
                  <c:v>42462</c:v>
                </c:pt>
                <c:pt idx="92">
                  <c:v>42463</c:v>
                </c:pt>
                <c:pt idx="93">
                  <c:v>42464</c:v>
                </c:pt>
                <c:pt idx="94">
                  <c:v>42465</c:v>
                </c:pt>
                <c:pt idx="95">
                  <c:v>42466</c:v>
                </c:pt>
                <c:pt idx="96">
                  <c:v>42467</c:v>
                </c:pt>
                <c:pt idx="97">
                  <c:v>42468</c:v>
                </c:pt>
                <c:pt idx="98">
                  <c:v>42469</c:v>
                </c:pt>
                <c:pt idx="99">
                  <c:v>42470</c:v>
                </c:pt>
                <c:pt idx="100">
                  <c:v>42471</c:v>
                </c:pt>
                <c:pt idx="101">
                  <c:v>42472</c:v>
                </c:pt>
                <c:pt idx="102">
                  <c:v>42473</c:v>
                </c:pt>
                <c:pt idx="103">
                  <c:v>42474</c:v>
                </c:pt>
                <c:pt idx="104">
                  <c:v>42475</c:v>
                </c:pt>
                <c:pt idx="105">
                  <c:v>42476</c:v>
                </c:pt>
                <c:pt idx="106">
                  <c:v>42477</c:v>
                </c:pt>
                <c:pt idx="107">
                  <c:v>42478</c:v>
                </c:pt>
                <c:pt idx="108">
                  <c:v>42479</c:v>
                </c:pt>
                <c:pt idx="109">
                  <c:v>42480</c:v>
                </c:pt>
                <c:pt idx="110">
                  <c:v>42481</c:v>
                </c:pt>
                <c:pt idx="111">
                  <c:v>42482</c:v>
                </c:pt>
                <c:pt idx="112">
                  <c:v>42483</c:v>
                </c:pt>
                <c:pt idx="113">
                  <c:v>42484</c:v>
                </c:pt>
                <c:pt idx="114">
                  <c:v>42485</c:v>
                </c:pt>
                <c:pt idx="115">
                  <c:v>42486</c:v>
                </c:pt>
                <c:pt idx="116">
                  <c:v>42487</c:v>
                </c:pt>
                <c:pt idx="117">
                  <c:v>42488</c:v>
                </c:pt>
                <c:pt idx="118">
                  <c:v>42489</c:v>
                </c:pt>
                <c:pt idx="119">
                  <c:v>42490</c:v>
                </c:pt>
                <c:pt idx="120">
                  <c:v>42491</c:v>
                </c:pt>
                <c:pt idx="121">
                  <c:v>42492</c:v>
                </c:pt>
                <c:pt idx="122">
                  <c:v>42493</c:v>
                </c:pt>
                <c:pt idx="123">
                  <c:v>42494</c:v>
                </c:pt>
                <c:pt idx="124">
                  <c:v>42495</c:v>
                </c:pt>
                <c:pt idx="125">
                  <c:v>42496</c:v>
                </c:pt>
                <c:pt idx="126">
                  <c:v>42497</c:v>
                </c:pt>
                <c:pt idx="127">
                  <c:v>42498</c:v>
                </c:pt>
                <c:pt idx="128">
                  <c:v>42499</c:v>
                </c:pt>
                <c:pt idx="129">
                  <c:v>42500</c:v>
                </c:pt>
                <c:pt idx="130">
                  <c:v>42501</c:v>
                </c:pt>
                <c:pt idx="131">
                  <c:v>42502</c:v>
                </c:pt>
                <c:pt idx="132">
                  <c:v>42503</c:v>
                </c:pt>
                <c:pt idx="133">
                  <c:v>42504</c:v>
                </c:pt>
                <c:pt idx="134">
                  <c:v>42505</c:v>
                </c:pt>
                <c:pt idx="135">
                  <c:v>42506</c:v>
                </c:pt>
                <c:pt idx="136">
                  <c:v>42507</c:v>
                </c:pt>
                <c:pt idx="137">
                  <c:v>42508</c:v>
                </c:pt>
                <c:pt idx="138">
                  <c:v>42509</c:v>
                </c:pt>
                <c:pt idx="139">
                  <c:v>42510</c:v>
                </c:pt>
                <c:pt idx="140">
                  <c:v>42511</c:v>
                </c:pt>
                <c:pt idx="141">
                  <c:v>42512</c:v>
                </c:pt>
                <c:pt idx="142">
                  <c:v>42513</c:v>
                </c:pt>
                <c:pt idx="143">
                  <c:v>42514</c:v>
                </c:pt>
                <c:pt idx="144">
                  <c:v>42515</c:v>
                </c:pt>
                <c:pt idx="145">
                  <c:v>42516</c:v>
                </c:pt>
                <c:pt idx="146">
                  <c:v>42517</c:v>
                </c:pt>
                <c:pt idx="147">
                  <c:v>42518</c:v>
                </c:pt>
                <c:pt idx="148">
                  <c:v>42519</c:v>
                </c:pt>
                <c:pt idx="149">
                  <c:v>42520</c:v>
                </c:pt>
                <c:pt idx="150">
                  <c:v>42521</c:v>
                </c:pt>
                <c:pt idx="151">
                  <c:v>42522</c:v>
                </c:pt>
                <c:pt idx="152">
                  <c:v>42523</c:v>
                </c:pt>
                <c:pt idx="153">
                  <c:v>42524</c:v>
                </c:pt>
                <c:pt idx="154">
                  <c:v>42525</c:v>
                </c:pt>
                <c:pt idx="155">
                  <c:v>42526</c:v>
                </c:pt>
                <c:pt idx="156">
                  <c:v>42527</c:v>
                </c:pt>
                <c:pt idx="157">
                  <c:v>42528</c:v>
                </c:pt>
                <c:pt idx="158">
                  <c:v>42529</c:v>
                </c:pt>
                <c:pt idx="159">
                  <c:v>42530</c:v>
                </c:pt>
                <c:pt idx="160">
                  <c:v>42531</c:v>
                </c:pt>
                <c:pt idx="161">
                  <c:v>42532</c:v>
                </c:pt>
                <c:pt idx="162">
                  <c:v>42533</c:v>
                </c:pt>
                <c:pt idx="163">
                  <c:v>42534</c:v>
                </c:pt>
                <c:pt idx="164">
                  <c:v>42535</c:v>
                </c:pt>
                <c:pt idx="165">
                  <c:v>42536</c:v>
                </c:pt>
                <c:pt idx="166">
                  <c:v>42537</c:v>
                </c:pt>
                <c:pt idx="167">
                  <c:v>42538</c:v>
                </c:pt>
                <c:pt idx="168">
                  <c:v>42539</c:v>
                </c:pt>
                <c:pt idx="169">
                  <c:v>42540</c:v>
                </c:pt>
                <c:pt idx="170">
                  <c:v>42541</c:v>
                </c:pt>
                <c:pt idx="171">
                  <c:v>42542</c:v>
                </c:pt>
                <c:pt idx="172">
                  <c:v>42543</c:v>
                </c:pt>
                <c:pt idx="173">
                  <c:v>42544</c:v>
                </c:pt>
                <c:pt idx="174">
                  <c:v>42545</c:v>
                </c:pt>
                <c:pt idx="175">
                  <c:v>42546</c:v>
                </c:pt>
                <c:pt idx="176">
                  <c:v>42547</c:v>
                </c:pt>
                <c:pt idx="177">
                  <c:v>42548</c:v>
                </c:pt>
                <c:pt idx="178">
                  <c:v>42549</c:v>
                </c:pt>
                <c:pt idx="179">
                  <c:v>42550</c:v>
                </c:pt>
                <c:pt idx="180">
                  <c:v>42551</c:v>
                </c:pt>
                <c:pt idx="181">
                  <c:v>42552</c:v>
                </c:pt>
                <c:pt idx="182">
                  <c:v>42553</c:v>
                </c:pt>
                <c:pt idx="183">
                  <c:v>42554</c:v>
                </c:pt>
                <c:pt idx="184">
                  <c:v>42555</c:v>
                </c:pt>
                <c:pt idx="185">
                  <c:v>42556</c:v>
                </c:pt>
                <c:pt idx="186">
                  <c:v>42557</c:v>
                </c:pt>
                <c:pt idx="187">
                  <c:v>42558</c:v>
                </c:pt>
                <c:pt idx="188">
                  <c:v>42559</c:v>
                </c:pt>
                <c:pt idx="189">
                  <c:v>42560</c:v>
                </c:pt>
                <c:pt idx="190">
                  <c:v>42561</c:v>
                </c:pt>
                <c:pt idx="191">
                  <c:v>42562</c:v>
                </c:pt>
                <c:pt idx="192">
                  <c:v>42563</c:v>
                </c:pt>
                <c:pt idx="193">
                  <c:v>42564</c:v>
                </c:pt>
                <c:pt idx="194">
                  <c:v>42565</c:v>
                </c:pt>
                <c:pt idx="195">
                  <c:v>42566</c:v>
                </c:pt>
                <c:pt idx="196">
                  <c:v>42567</c:v>
                </c:pt>
                <c:pt idx="197">
                  <c:v>42568</c:v>
                </c:pt>
                <c:pt idx="198">
                  <c:v>42569</c:v>
                </c:pt>
                <c:pt idx="199">
                  <c:v>42570</c:v>
                </c:pt>
                <c:pt idx="200">
                  <c:v>42571</c:v>
                </c:pt>
                <c:pt idx="201">
                  <c:v>42572</c:v>
                </c:pt>
                <c:pt idx="202">
                  <c:v>42573</c:v>
                </c:pt>
                <c:pt idx="203">
                  <c:v>42574</c:v>
                </c:pt>
                <c:pt idx="204">
                  <c:v>42575</c:v>
                </c:pt>
                <c:pt idx="205">
                  <c:v>42576</c:v>
                </c:pt>
                <c:pt idx="206">
                  <c:v>42577</c:v>
                </c:pt>
                <c:pt idx="207">
                  <c:v>42578</c:v>
                </c:pt>
                <c:pt idx="208">
                  <c:v>42579</c:v>
                </c:pt>
                <c:pt idx="209">
                  <c:v>42580</c:v>
                </c:pt>
                <c:pt idx="210">
                  <c:v>42581</c:v>
                </c:pt>
                <c:pt idx="211">
                  <c:v>42582</c:v>
                </c:pt>
                <c:pt idx="212">
                  <c:v>42583</c:v>
                </c:pt>
                <c:pt idx="213">
                  <c:v>42584</c:v>
                </c:pt>
                <c:pt idx="214">
                  <c:v>42585</c:v>
                </c:pt>
                <c:pt idx="215">
                  <c:v>42586</c:v>
                </c:pt>
                <c:pt idx="216">
                  <c:v>42587</c:v>
                </c:pt>
                <c:pt idx="217">
                  <c:v>42588</c:v>
                </c:pt>
                <c:pt idx="218">
                  <c:v>42589</c:v>
                </c:pt>
                <c:pt idx="219">
                  <c:v>42590</c:v>
                </c:pt>
                <c:pt idx="220">
                  <c:v>42591</c:v>
                </c:pt>
                <c:pt idx="221">
                  <c:v>42592</c:v>
                </c:pt>
                <c:pt idx="222">
                  <c:v>42593</c:v>
                </c:pt>
                <c:pt idx="223">
                  <c:v>42594</c:v>
                </c:pt>
                <c:pt idx="224">
                  <c:v>42595</c:v>
                </c:pt>
                <c:pt idx="225">
                  <c:v>42596</c:v>
                </c:pt>
                <c:pt idx="226">
                  <c:v>42597</c:v>
                </c:pt>
                <c:pt idx="227">
                  <c:v>42598</c:v>
                </c:pt>
                <c:pt idx="228">
                  <c:v>42599</c:v>
                </c:pt>
                <c:pt idx="229">
                  <c:v>42600</c:v>
                </c:pt>
                <c:pt idx="230">
                  <c:v>42601</c:v>
                </c:pt>
                <c:pt idx="231">
                  <c:v>42602</c:v>
                </c:pt>
                <c:pt idx="232">
                  <c:v>42603</c:v>
                </c:pt>
                <c:pt idx="233">
                  <c:v>42604</c:v>
                </c:pt>
                <c:pt idx="234">
                  <c:v>42605</c:v>
                </c:pt>
                <c:pt idx="235">
                  <c:v>42606</c:v>
                </c:pt>
                <c:pt idx="236">
                  <c:v>42607</c:v>
                </c:pt>
                <c:pt idx="237">
                  <c:v>42608</c:v>
                </c:pt>
                <c:pt idx="238">
                  <c:v>42609</c:v>
                </c:pt>
                <c:pt idx="239">
                  <c:v>42610</c:v>
                </c:pt>
                <c:pt idx="240">
                  <c:v>42611</c:v>
                </c:pt>
                <c:pt idx="241">
                  <c:v>42612</c:v>
                </c:pt>
                <c:pt idx="242">
                  <c:v>42613</c:v>
                </c:pt>
                <c:pt idx="243">
                  <c:v>42614</c:v>
                </c:pt>
                <c:pt idx="244">
                  <c:v>42615</c:v>
                </c:pt>
                <c:pt idx="245">
                  <c:v>42616</c:v>
                </c:pt>
                <c:pt idx="246">
                  <c:v>42617</c:v>
                </c:pt>
                <c:pt idx="247">
                  <c:v>42618</c:v>
                </c:pt>
                <c:pt idx="248">
                  <c:v>42619</c:v>
                </c:pt>
                <c:pt idx="249">
                  <c:v>42620</c:v>
                </c:pt>
                <c:pt idx="250">
                  <c:v>42621</c:v>
                </c:pt>
                <c:pt idx="251">
                  <c:v>42622</c:v>
                </c:pt>
                <c:pt idx="252">
                  <c:v>42623</c:v>
                </c:pt>
                <c:pt idx="253">
                  <c:v>42624</c:v>
                </c:pt>
                <c:pt idx="254">
                  <c:v>42625</c:v>
                </c:pt>
                <c:pt idx="255">
                  <c:v>42626</c:v>
                </c:pt>
                <c:pt idx="256">
                  <c:v>42627</c:v>
                </c:pt>
                <c:pt idx="257">
                  <c:v>42628</c:v>
                </c:pt>
                <c:pt idx="258">
                  <c:v>42629</c:v>
                </c:pt>
                <c:pt idx="259">
                  <c:v>42630</c:v>
                </c:pt>
                <c:pt idx="260">
                  <c:v>42631</c:v>
                </c:pt>
                <c:pt idx="261">
                  <c:v>42632</c:v>
                </c:pt>
                <c:pt idx="262">
                  <c:v>42633</c:v>
                </c:pt>
                <c:pt idx="263">
                  <c:v>42634</c:v>
                </c:pt>
                <c:pt idx="264">
                  <c:v>42635</c:v>
                </c:pt>
                <c:pt idx="265">
                  <c:v>42636</c:v>
                </c:pt>
                <c:pt idx="266">
                  <c:v>42637</c:v>
                </c:pt>
                <c:pt idx="267">
                  <c:v>42638</c:v>
                </c:pt>
                <c:pt idx="268">
                  <c:v>42639</c:v>
                </c:pt>
                <c:pt idx="269">
                  <c:v>42640</c:v>
                </c:pt>
                <c:pt idx="270">
                  <c:v>42641</c:v>
                </c:pt>
                <c:pt idx="271">
                  <c:v>42642</c:v>
                </c:pt>
                <c:pt idx="272">
                  <c:v>42643</c:v>
                </c:pt>
                <c:pt idx="273">
                  <c:v>42644</c:v>
                </c:pt>
                <c:pt idx="274">
                  <c:v>42645</c:v>
                </c:pt>
                <c:pt idx="275">
                  <c:v>42646</c:v>
                </c:pt>
                <c:pt idx="276">
                  <c:v>42647</c:v>
                </c:pt>
                <c:pt idx="277">
                  <c:v>42648</c:v>
                </c:pt>
                <c:pt idx="278">
                  <c:v>42649</c:v>
                </c:pt>
                <c:pt idx="279">
                  <c:v>42650</c:v>
                </c:pt>
                <c:pt idx="280">
                  <c:v>42651</c:v>
                </c:pt>
                <c:pt idx="281">
                  <c:v>42652</c:v>
                </c:pt>
                <c:pt idx="282">
                  <c:v>42653</c:v>
                </c:pt>
                <c:pt idx="283">
                  <c:v>42654</c:v>
                </c:pt>
                <c:pt idx="284">
                  <c:v>42655</c:v>
                </c:pt>
                <c:pt idx="285">
                  <c:v>42656</c:v>
                </c:pt>
                <c:pt idx="286">
                  <c:v>42657</c:v>
                </c:pt>
                <c:pt idx="287">
                  <c:v>42658</c:v>
                </c:pt>
                <c:pt idx="288">
                  <c:v>42659</c:v>
                </c:pt>
                <c:pt idx="289">
                  <c:v>42660</c:v>
                </c:pt>
                <c:pt idx="290">
                  <c:v>42661</c:v>
                </c:pt>
                <c:pt idx="291">
                  <c:v>42662</c:v>
                </c:pt>
                <c:pt idx="292">
                  <c:v>42663</c:v>
                </c:pt>
                <c:pt idx="293">
                  <c:v>42664</c:v>
                </c:pt>
                <c:pt idx="294">
                  <c:v>42665</c:v>
                </c:pt>
                <c:pt idx="295">
                  <c:v>42666</c:v>
                </c:pt>
                <c:pt idx="296">
                  <c:v>42667</c:v>
                </c:pt>
                <c:pt idx="297">
                  <c:v>42668</c:v>
                </c:pt>
                <c:pt idx="298">
                  <c:v>42669</c:v>
                </c:pt>
                <c:pt idx="299">
                  <c:v>42670</c:v>
                </c:pt>
                <c:pt idx="300">
                  <c:v>42671</c:v>
                </c:pt>
                <c:pt idx="301">
                  <c:v>42672</c:v>
                </c:pt>
                <c:pt idx="302">
                  <c:v>42673</c:v>
                </c:pt>
                <c:pt idx="303">
                  <c:v>42674</c:v>
                </c:pt>
                <c:pt idx="304">
                  <c:v>42675</c:v>
                </c:pt>
                <c:pt idx="305">
                  <c:v>42676</c:v>
                </c:pt>
                <c:pt idx="306">
                  <c:v>42677</c:v>
                </c:pt>
                <c:pt idx="307">
                  <c:v>42678</c:v>
                </c:pt>
                <c:pt idx="308">
                  <c:v>42679</c:v>
                </c:pt>
                <c:pt idx="309">
                  <c:v>42680</c:v>
                </c:pt>
                <c:pt idx="310">
                  <c:v>42681</c:v>
                </c:pt>
                <c:pt idx="311">
                  <c:v>42682</c:v>
                </c:pt>
                <c:pt idx="312">
                  <c:v>42683</c:v>
                </c:pt>
                <c:pt idx="313">
                  <c:v>42684</c:v>
                </c:pt>
                <c:pt idx="314">
                  <c:v>42685</c:v>
                </c:pt>
                <c:pt idx="315">
                  <c:v>42686</c:v>
                </c:pt>
                <c:pt idx="316">
                  <c:v>42687</c:v>
                </c:pt>
                <c:pt idx="317">
                  <c:v>42688</c:v>
                </c:pt>
                <c:pt idx="318">
                  <c:v>42689</c:v>
                </c:pt>
                <c:pt idx="319">
                  <c:v>42690</c:v>
                </c:pt>
                <c:pt idx="320">
                  <c:v>42691</c:v>
                </c:pt>
                <c:pt idx="321">
                  <c:v>42692</c:v>
                </c:pt>
                <c:pt idx="322">
                  <c:v>42693</c:v>
                </c:pt>
                <c:pt idx="323">
                  <c:v>42694</c:v>
                </c:pt>
                <c:pt idx="324">
                  <c:v>42695</c:v>
                </c:pt>
                <c:pt idx="325">
                  <c:v>42696</c:v>
                </c:pt>
                <c:pt idx="326">
                  <c:v>42697</c:v>
                </c:pt>
                <c:pt idx="327">
                  <c:v>42698</c:v>
                </c:pt>
                <c:pt idx="328">
                  <c:v>42699</c:v>
                </c:pt>
                <c:pt idx="329">
                  <c:v>42700</c:v>
                </c:pt>
                <c:pt idx="330">
                  <c:v>42701</c:v>
                </c:pt>
                <c:pt idx="331">
                  <c:v>42702</c:v>
                </c:pt>
                <c:pt idx="332">
                  <c:v>42703</c:v>
                </c:pt>
                <c:pt idx="333">
                  <c:v>42704</c:v>
                </c:pt>
                <c:pt idx="334">
                  <c:v>42705</c:v>
                </c:pt>
                <c:pt idx="335">
                  <c:v>42706</c:v>
                </c:pt>
                <c:pt idx="336">
                  <c:v>42707</c:v>
                </c:pt>
                <c:pt idx="337">
                  <c:v>42708</c:v>
                </c:pt>
                <c:pt idx="338">
                  <c:v>42709</c:v>
                </c:pt>
                <c:pt idx="339">
                  <c:v>42710</c:v>
                </c:pt>
                <c:pt idx="340">
                  <c:v>42711</c:v>
                </c:pt>
                <c:pt idx="341">
                  <c:v>42712</c:v>
                </c:pt>
                <c:pt idx="342">
                  <c:v>42713</c:v>
                </c:pt>
                <c:pt idx="343">
                  <c:v>42714</c:v>
                </c:pt>
                <c:pt idx="344">
                  <c:v>42715</c:v>
                </c:pt>
                <c:pt idx="345">
                  <c:v>42716</c:v>
                </c:pt>
                <c:pt idx="346">
                  <c:v>42717</c:v>
                </c:pt>
                <c:pt idx="347">
                  <c:v>42718</c:v>
                </c:pt>
                <c:pt idx="348">
                  <c:v>42719</c:v>
                </c:pt>
                <c:pt idx="349">
                  <c:v>42720</c:v>
                </c:pt>
                <c:pt idx="350">
                  <c:v>42721</c:v>
                </c:pt>
                <c:pt idx="351">
                  <c:v>42722</c:v>
                </c:pt>
                <c:pt idx="352">
                  <c:v>42723</c:v>
                </c:pt>
                <c:pt idx="353">
                  <c:v>42724</c:v>
                </c:pt>
                <c:pt idx="354">
                  <c:v>42725</c:v>
                </c:pt>
                <c:pt idx="355">
                  <c:v>42726</c:v>
                </c:pt>
                <c:pt idx="356">
                  <c:v>42727</c:v>
                </c:pt>
                <c:pt idx="357">
                  <c:v>42728</c:v>
                </c:pt>
                <c:pt idx="358">
                  <c:v>42729</c:v>
                </c:pt>
                <c:pt idx="359">
                  <c:v>42730</c:v>
                </c:pt>
                <c:pt idx="360">
                  <c:v>42731</c:v>
                </c:pt>
                <c:pt idx="361">
                  <c:v>42732</c:v>
                </c:pt>
                <c:pt idx="362">
                  <c:v>42733</c:v>
                </c:pt>
                <c:pt idx="363">
                  <c:v>42734</c:v>
                </c:pt>
                <c:pt idx="364">
                  <c:v>42735</c:v>
                </c:pt>
                <c:pt idx="365">
                  <c:v>42736</c:v>
                </c:pt>
                <c:pt idx="366">
                  <c:v>42737</c:v>
                </c:pt>
                <c:pt idx="367">
                  <c:v>42738</c:v>
                </c:pt>
                <c:pt idx="368">
                  <c:v>42739</c:v>
                </c:pt>
                <c:pt idx="369">
                  <c:v>42740</c:v>
                </c:pt>
                <c:pt idx="370">
                  <c:v>42741</c:v>
                </c:pt>
                <c:pt idx="371">
                  <c:v>42742</c:v>
                </c:pt>
                <c:pt idx="372">
                  <c:v>42743</c:v>
                </c:pt>
                <c:pt idx="373">
                  <c:v>42744</c:v>
                </c:pt>
                <c:pt idx="374">
                  <c:v>42745</c:v>
                </c:pt>
                <c:pt idx="375">
                  <c:v>42746</c:v>
                </c:pt>
                <c:pt idx="376">
                  <c:v>42747</c:v>
                </c:pt>
                <c:pt idx="377">
                  <c:v>42748</c:v>
                </c:pt>
                <c:pt idx="378">
                  <c:v>42749</c:v>
                </c:pt>
                <c:pt idx="379">
                  <c:v>42750</c:v>
                </c:pt>
                <c:pt idx="380">
                  <c:v>42751</c:v>
                </c:pt>
                <c:pt idx="381">
                  <c:v>42752</c:v>
                </c:pt>
                <c:pt idx="382">
                  <c:v>42753</c:v>
                </c:pt>
                <c:pt idx="383">
                  <c:v>42754</c:v>
                </c:pt>
                <c:pt idx="384">
                  <c:v>42755</c:v>
                </c:pt>
                <c:pt idx="385">
                  <c:v>42756</c:v>
                </c:pt>
                <c:pt idx="386">
                  <c:v>42757</c:v>
                </c:pt>
                <c:pt idx="387">
                  <c:v>42758</c:v>
                </c:pt>
                <c:pt idx="388">
                  <c:v>42759</c:v>
                </c:pt>
                <c:pt idx="389">
                  <c:v>42760</c:v>
                </c:pt>
                <c:pt idx="390">
                  <c:v>42761</c:v>
                </c:pt>
                <c:pt idx="391">
                  <c:v>42762</c:v>
                </c:pt>
                <c:pt idx="392">
                  <c:v>42763</c:v>
                </c:pt>
                <c:pt idx="393">
                  <c:v>42764</c:v>
                </c:pt>
                <c:pt idx="394">
                  <c:v>42765</c:v>
                </c:pt>
                <c:pt idx="395">
                  <c:v>42766</c:v>
                </c:pt>
                <c:pt idx="396">
                  <c:v>42767</c:v>
                </c:pt>
                <c:pt idx="397">
                  <c:v>42768</c:v>
                </c:pt>
                <c:pt idx="398">
                  <c:v>42769</c:v>
                </c:pt>
                <c:pt idx="399">
                  <c:v>42770</c:v>
                </c:pt>
                <c:pt idx="400">
                  <c:v>42771</c:v>
                </c:pt>
                <c:pt idx="401">
                  <c:v>42772</c:v>
                </c:pt>
                <c:pt idx="402">
                  <c:v>42773</c:v>
                </c:pt>
                <c:pt idx="403">
                  <c:v>42774</c:v>
                </c:pt>
                <c:pt idx="404">
                  <c:v>42775</c:v>
                </c:pt>
                <c:pt idx="405">
                  <c:v>42776</c:v>
                </c:pt>
                <c:pt idx="406">
                  <c:v>42777</c:v>
                </c:pt>
                <c:pt idx="407">
                  <c:v>42778</c:v>
                </c:pt>
                <c:pt idx="408">
                  <c:v>42779</c:v>
                </c:pt>
                <c:pt idx="409">
                  <c:v>42780</c:v>
                </c:pt>
                <c:pt idx="410">
                  <c:v>42781</c:v>
                </c:pt>
                <c:pt idx="411">
                  <c:v>42782</c:v>
                </c:pt>
                <c:pt idx="412">
                  <c:v>42783</c:v>
                </c:pt>
                <c:pt idx="413">
                  <c:v>42784</c:v>
                </c:pt>
                <c:pt idx="414">
                  <c:v>42785</c:v>
                </c:pt>
                <c:pt idx="415">
                  <c:v>42786</c:v>
                </c:pt>
                <c:pt idx="416">
                  <c:v>42787</c:v>
                </c:pt>
                <c:pt idx="417">
                  <c:v>42788</c:v>
                </c:pt>
                <c:pt idx="418">
                  <c:v>42789</c:v>
                </c:pt>
                <c:pt idx="419">
                  <c:v>42790</c:v>
                </c:pt>
                <c:pt idx="420">
                  <c:v>42791</c:v>
                </c:pt>
                <c:pt idx="421">
                  <c:v>42792</c:v>
                </c:pt>
                <c:pt idx="422">
                  <c:v>42793</c:v>
                </c:pt>
                <c:pt idx="423">
                  <c:v>42794</c:v>
                </c:pt>
                <c:pt idx="424">
                  <c:v>42795</c:v>
                </c:pt>
                <c:pt idx="425">
                  <c:v>42796</c:v>
                </c:pt>
                <c:pt idx="426">
                  <c:v>42797</c:v>
                </c:pt>
                <c:pt idx="427">
                  <c:v>42798</c:v>
                </c:pt>
                <c:pt idx="428">
                  <c:v>42799</c:v>
                </c:pt>
                <c:pt idx="429">
                  <c:v>42800</c:v>
                </c:pt>
                <c:pt idx="430">
                  <c:v>42801</c:v>
                </c:pt>
                <c:pt idx="431">
                  <c:v>42802</c:v>
                </c:pt>
                <c:pt idx="432">
                  <c:v>42803</c:v>
                </c:pt>
                <c:pt idx="433">
                  <c:v>42804</c:v>
                </c:pt>
                <c:pt idx="434">
                  <c:v>42805</c:v>
                </c:pt>
                <c:pt idx="435">
                  <c:v>42806</c:v>
                </c:pt>
                <c:pt idx="436">
                  <c:v>42807</c:v>
                </c:pt>
                <c:pt idx="437">
                  <c:v>42808</c:v>
                </c:pt>
                <c:pt idx="438">
                  <c:v>42809</c:v>
                </c:pt>
                <c:pt idx="439">
                  <c:v>42810</c:v>
                </c:pt>
                <c:pt idx="440">
                  <c:v>42811</c:v>
                </c:pt>
                <c:pt idx="441">
                  <c:v>42812</c:v>
                </c:pt>
                <c:pt idx="442">
                  <c:v>42813</c:v>
                </c:pt>
                <c:pt idx="443">
                  <c:v>42814</c:v>
                </c:pt>
                <c:pt idx="444">
                  <c:v>42815</c:v>
                </c:pt>
                <c:pt idx="445">
                  <c:v>42816</c:v>
                </c:pt>
                <c:pt idx="446">
                  <c:v>42817</c:v>
                </c:pt>
                <c:pt idx="447">
                  <c:v>42818</c:v>
                </c:pt>
                <c:pt idx="448">
                  <c:v>42819</c:v>
                </c:pt>
                <c:pt idx="449">
                  <c:v>42820</c:v>
                </c:pt>
                <c:pt idx="450">
                  <c:v>42821</c:v>
                </c:pt>
                <c:pt idx="451">
                  <c:v>42822</c:v>
                </c:pt>
                <c:pt idx="452">
                  <c:v>42823</c:v>
                </c:pt>
                <c:pt idx="453">
                  <c:v>42824</c:v>
                </c:pt>
                <c:pt idx="454">
                  <c:v>42825</c:v>
                </c:pt>
                <c:pt idx="455">
                  <c:v>42826</c:v>
                </c:pt>
                <c:pt idx="456">
                  <c:v>42827</c:v>
                </c:pt>
                <c:pt idx="457">
                  <c:v>42828</c:v>
                </c:pt>
                <c:pt idx="458">
                  <c:v>42829</c:v>
                </c:pt>
                <c:pt idx="459">
                  <c:v>42830</c:v>
                </c:pt>
                <c:pt idx="460">
                  <c:v>42831</c:v>
                </c:pt>
                <c:pt idx="461">
                  <c:v>42832</c:v>
                </c:pt>
                <c:pt idx="462">
                  <c:v>42833</c:v>
                </c:pt>
                <c:pt idx="463">
                  <c:v>42834</c:v>
                </c:pt>
                <c:pt idx="464">
                  <c:v>42835</c:v>
                </c:pt>
                <c:pt idx="465">
                  <c:v>42836</c:v>
                </c:pt>
                <c:pt idx="466">
                  <c:v>42837</c:v>
                </c:pt>
                <c:pt idx="467">
                  <c:v>42838</c:v>
                </c:pt>
                <c:pt idx="468">
                  <c:v>42839</c:v>
                </c:pt>
                <c:pt idx="469">
                  <c:v>42840</c:v>
                </c:pt>
                <c:pt idx="470">
                  <c:v>42841</c:v>
                </c:pt>
                <c:pt idx="471">
                  <c:v>42842</c:v>
                </c:pt>
                <c:pt idx="472">
                  <c:v>42843</c:v>
                </c:pt>
                <c:pt idx="473">
                  <c:v>42844</c:v>
                </c:pt>
                <c:pt idx="474">
                  <c:v>42845</c:v>
                </c:pt>
                <c:pt idx="475">
                  <c:v>42846</c:v>
                </c:pt>
                <c:pt idx="476">
                  <c:v>42847</c:v>
                </c:pt>
                <c:pt idx="477">
                  <c:v>42848</c:v>
                </c:pt>
                <c:pt idx="478">
                  <c:v>42849</c:v>
                </c:pt>
                <c:pt idx="479">
                  <c:v>42850</c:v>
                </c:pt>
                <c:pt idx="480">
                  <c:v>42851</c:v>
                </c:pt>
                <c:pt idx="481">
                  <c:v>42852</c:v>
                </c:pt>
                <c:pt idx="482">
                  <c:v>42853</c:v>
                </c:pt>
                <c:pt idx="483">
                  <c:v>42854</c:v>
                </c:pt>
                <c:pt idx="484">
                  <c:v>42855</c:v>
                </c:pt>
                <c:pt idx="485">
                  <c:v>42856</c:v>
                </c:pt>
                <c:pt idx="486">
                  <c:v>42857</c:v>
                </c:pt>
                <c:pt idx="487">
                  <c:v>42858</c:v>
                </c:pt>
                <c:pt idx="488">
                  <c:v>42859</c:v>
                </c:pt>
                <c:pt idx="489">
                  <c:v>42860</c:v>
                </c:pt>
                <c:pt idx="490">
                  <c:v>42861</c:v>
                </c:pt>
                <c:pt idx="491">
                  <c:v>42862</c:v>
                </c:pt>
                <c:pt idx="492">
                  <c:v>42863</c:v>
                </c:pt>
                <c:pt idx="493">
                  <c:v>42864</c:v>
                </c:pt>
                <c:pt idx="494">
                  <c:v>42865</c:v>
                </c:pt>
                <c:pt idx="495">
                  <c:v>42866</c:v>
                </c:pt>
                <c:pt idx="496">
                  <c:v>42867</c:v>
                </c:pt>
                <c:pt idx="497">
                  <c:v>42868</c:v>
                </c:pt>
                <c:pt idx="498">
                  <c:v>42869</c:v>
                </c:pt>
                <c:pt idx="499">
                  <c:v>42870</c:v>
                </c:pt>
                <c:pt idx="500">
                  <c:v>42871</c:v>
                </c:pt>
                <c:pt idx="501">
                  <c:v>42872</c:v>
                </c:pt>
                <c:pt idx="502">
                  <c:v>42873</c:v>
                </c:pt>
                <c:pt idx="503">
                  <c:v>42874</c:v>
                </c:pt>
                <c:pt idx="504">
                  <c:v>42875</c:v>
                </c:pt>
                <c:pt idx="505">
                  <c:v>42876</c:v>
                </c:pt>
                <c:pt idx="506">
                  <c:v>42877</c:v>
                </c:pt>
                <c:pt idx="507">
                  <c:v>42878</c:v>
                </c:pt>
                <c:pt idx="508">
                  <c:v>42879</c:v>
                </c:pt>
                <c:pt idx="509">
                  <c:v>42880</c:v>
                </c:pt>
                <c:pt idx="510">
                  <c:v>42881</c:v>
                </c:pt>
                <c:pt idx="511">
                  <c:v>42882</c:v>
                </c:pt>
                <c:pt idx="512">
                  <c:v>42883</c:v>
                </c:pt>
                <c:pt idx="513">
                  <c:v>42884</c:v>
                </c:pt>
                <c:pt idx="514">
                  <c:v>42885</c:v>
                </c:pt>
                <c:pt idx="515">
                  <c:v>42886</c:v>
                </c:pt>
                <c:pt idx="516">
                  <c:v>42887</c:v>
                </c:pt>
                <c:pt idx="517">
                  <c:v>42888</c:v>
                </c:pt>
                <c:pt idx="518">
                  <c:v>42889</c:v>
                </c:pt>
                <c:pt idx="519">
                  <c:v>42890</c:v>
                </c:pt>
                <c:pt idx="520">
                  <c:v>42891</c:v>
                </c:pt>
                <c:pt idx="521">
                  <c:v>42892</c:v>
                </c:pt>
                <c:pt idx="522">
                  <c:v>42893</c:v>
                </c:pt>
                <c:pt idx="523">
                  <c:v>42894</c:v>
                </c:pt>
                <c:pt idx="524">
                  <c:v>42895</c:v>
                </c:pt>
                <c:pt idx="525">
                  <c:v>42896</c:v>
                </c:pt>
                <c:pt idx="526">
                  <c:v>42897</c:v>
                </c:pt>
                <c:pt idx="527">
                  <c:v>42898</c:v>
                </c:pt>
                <c:pt idx="528">
                  <c:v>42899</c:v>
                </c:pt>
                <c:pt idx="529">
                  <c:v>42900</c:v>
                </c:pt>
                <c:pt idx="530">
                  <c:v>42901</c:v>
                </c:pt>
                <c:pt idx="531">
                  <c:v>42902</c:v>
                </c:pt>
                <c:pt idx="532">
                  <c:v>42903</c:v>
                </c:pt>
                <c:pt idx="533">
                  <c:v>42904</c:v>
                </c:pt>
                <c:pt idx="534">
                  <c:v>42905</c:v>
                </c:pt>
                <c:pt idx="535">
                  <c:v>42906</c:v>
                </c:pt>
                <c:pt idx="536">
                  <c:v>42907</c:v>
                </c:pt>
                <c:pt idx="537">
                  <c:v>42908</c:v>
                </c:pt>
                <c:pt idx="538">
                  <c:v>42909</c:v>
                </c:pt>
                <c:pt idx="539">
                  <c:v>42910</c:v>
                </c:pt>
                <c:pt idx="540">
                  <c:v>42911</c:v>
                </c:pt>
                <c:pt idx="541">
                  <c:v>42912</c:v>
                </c:pt>
                <c:pt idx="542">
                  <c:v>42913</c:v>
                </c:pt>
                <c:pt idx="543">
                  <c:v>42914</c:v>
                </c:pt>
                <c:pt idx="544">
                  <c:v>42915</c:v>
                </c:pt>
                <c:pt idx="545">
                  <c:v>42916</c:v>
                </c:pt>
                <c:pt idx="546">
                  <c:v>42917</c:v>
                </c:pt>
                <c:pt idx="547">
                  <c:v>42918</c:v>
                </c:pt>
                <c:pt idx="548">
                  <c:v>42919</c:v>
                </c:pt>
                <c:pt idx="549">
                  <c:v>42920</c:v>
                </c:pt>
                <c:pt idx="550">
                  <c:v>42921</c:v>
                </c:pt>
                <c:pt idx="551">
                  <c:v>42922</c:v>
                </c:pt>
                <c:pt idx="552">
                  <c:v>42923</c:v>
                </c:pt>
                <c:pt idx="553">
                  <c:v>42924</c:v>
                </c:pt>
                <c:pt idx="554">
                  <c:v>42925</c:v>
                </c:pt>
                <c:pt idx="555">
                  <c:v>42926</c:v>
                </c:pt>
                <c:pt idx="556">
                  <c:v>42927</c:v>
                </c:pt>
                <c:pt idx="557">
                  <c:v>42928</c:v>
                </c:pt>
                <c:pt idx="558">
                  <c:v>42929</c:v>
                </c:pt>
                <c:pt idx="559">
                  <c:v>42930</c:v>
                </c:pt>
                <c:pt idx="560">
                  <c:v>42931</c:v>
                </c:pt>
                <c:pt idx="561">
                  <c:v>42932</c:v>
                </c:pt>
                <c:pt idx="562">
                  <c:v>42933</c:v>
                </c:pt>
                <c:pt idx="563">
                  <c:v>42934</c:v>
                </c:pt>
                <c:pt idx="564">
                  <c:v>42935</c:v>
                </c:pt>
                <c:pt idx="565">
                  <c:v>42936</c:v>
                </c:pt>
                <c:pt idx="566">
                  <c:v>42937</c:v>
                </c:pt>
                <c:pt idx="567">
                  <c:v>42938</c:v>
                </c:pt>
                <c:pt idx="568">
                  <c:v>42939</c:v>
                </c:pt>
                <c:pt idx="569">
                  <c:v>42940</c:v>
                </c:pt>
                <c:pt idx="570">
                  <c:v>42941</c:v>
                </c:pt>
                <c:pt idx="571">
                  <c:v>42942</c:v>
                </c:pt>
                <c:pt idx="572">
                  <c:v>42943</c:v>
                </c:pt>
                <c:pt idx="573">
                  <c:v>42944</c:v>
                </c:pt>
                <c:pt idx="574">
                  <c:v>42945</c:v>
                </c:pt>
                <c:pt idx="575">
                  <c:v>42946</c:v>
                </c:pt>
                <c:pt idx="576">
                  <c:v>42947</c:v>
                </c:pt>
                <c:pt idx="577">
                  <c:v>42948</c:v>
                </c:pt>
                <c:pt idx="578">
                  <c:v>42949</c:v>
                </c:pt>
                <c:pt idx="579">
                  <c:v>42950</c:v>
                </c:pt>
                <c:pt idx="580">
                  <c:v>42951</c:v>
                </c:pt>
                <c:pt idx="581">
                  <c:v>42952</c:v>
                </c:pt>
                <c:pt idx="582">
                  <c:v>42953</c:v>
                </c:pt>
                <c:pt idx="583">
                  <c:v>42954</c:v>
                </c:pt>
                <c:pt idx="584">
                  <c:v>42955</c:v>
                </c:pt>
                <c:pt idx="585">
                  <c:v>42956</c:v>
                </c:pt>
                <c:pt idx="586">
                  <c:v>42957</c:v>
                </c:pt>
                <c:pt idx="587">
                  <c:v>42958</c:v>
                </c:pt>
                <c:pt idx="588">
                  <c:v>42959</c:v>
                </c:pt>
                <c:pt idx="589">
                  <c:v>42960</c:v>
                </c:pt>
                <c:pt idx="590">
                  <c:v>42961</c:v>
                </c:pt>
                <c:pt idx="591">
                  <c:v>42962</c:v>
                </c:pt>
                <c:pt idx="592">
                  <c:v>42963</c:v>
                </c:pt>
                <c:pt idx="593">
                  <c:v>42964</c:v>
                </c:pt>
                <c:pt idx="594">
                  <c:v>42965</c:v>
                </c:pt>
                <c:pt idx="595">
                  <c:v>42966</c:v>
                </c:pt>
                <c:pt idx="596">
                  <c:v>42967</c:v>
                </c:pt>
                <c:pt idx="597">
                  <c:v>42968</c:v>
                </c:pt>
                <c:pt idx="598">
                  <c:v>42969</c:v>
                </c:pt>
                <c:pt idx="599">
                  <c:v>42970</c:v>
                </c:pt>
                <c:pt idx="600">
                  <c:v>42971</c:v>
                </c:pt>
                <c:pt idx="601">
                  <c:v>42972</c:v>
                </c:pt>
                <c:pt idx="602">
                  <c:v>42973</c:v>
                </c:pt>
                <c:pt idx="603">
                  <c:v>42974</c:v>
                </c:pt>
                <c:pt idx="604">
                  <c:v>42975</c:v>
                </c:pt>
                <c:pt idx="605">
                  <c:v>42976</c:v>
                </c:pt>
                <c:pt idx="606">
                  <c:v>42977</c:v>
                </c:pt>
                <c:pt idx="607">
                  <c:v>42978</c:v>
                </c:pt>
                <c:pt idx="608">
                  <c:v>42979</c:v>
                </c:pt>
                <c:pt idx="609">
                  <c:v>42980</c:v>
                </c:pt>
                <c:pt idx="610">
                  <c:v>42981</c:v>
                </c:pt>
                <c:pt idx="611">
                  <c:v>42982</c:v>
                </c:pt>
                <c:pt idx="612">
                  <c:v>42983</c:v>
                </c:pt>
                <c:pt idx="613">
                  <c:v>42984</c:v>
                </c:pt>
                <c:pt idx="614">
                  <c:v>42985</c:v>
                </c:pt>
                <c:pt idx="615">
                  <c:v>42986</c:v>
                </c:pt>
                <c:pt idx="616">
                  <c:v>42987</c:v>
                </c:pt>
                <c:pt idx="617">
                  <c:v>42988</c:v>
                </c:pt>
                <c:pt idx="618">
                  <c:v>42989</c:v>
                </c:pt>
                <c:pt idx="619">
                  <c:v>42990</c:v>
                </c:pt>
                <c:pt idx="620">
                  <c:v>42991</c:v>
                </c:pt>
                <c:pt idx="621">
                  <c:v>42992</c:v>
                </c:pt>
                <c:pt idx="622">
                  <c:v>42993</c:v>
                </c:pt>
                <c:pt idx="623">
                  <c:v>42994</c:v>
                </c:pt>
                <c:pt idx="624">
                  <c:v>42995</c:v>
                </c:pt>
                <c:pt idx="625">
                  <c:v>42996</c:v>
                </c:pt>
                <c:pt idx="626">
                  <c:v>42997</c:v>
                </c:pt>
                <c:pt idx="627">
                  <c:v>42998</c:v>
                </c:pt>
                <c:pt idx="628">
                  <c:v>42999</c:v>
                </c:pt>
                <c:pt idx="629">
                  <c:v>43000</c:v>
                </c:pt>
                <c:pt idx="630">
                  <c:v>43001</c:v>
                </c:pt>
                <c:pt idx="631">
                  <c:v>43002</c:v>
                </c:pt>
                <c:pt idx="632">
                  <c:v>43003</c:v>
                </c:pt>
                <c:pt idx="633">
                  <c:v>43004</c:v>
                </c:pt>
                <c:pt idx="634">
                  <c:v>43005</c:v>
                </c:pt>
                <c:pt idx="635">
                  <c:v>43006</c:v>
                </c:pt>
                <c:pt idx="636">
                  <c:v>43007</c:v>
                </c:pt>
                <c:pt idx="637">
                  <c:v>43008</c:v>
                </c:pt>
                <c:pt idx="638">
                  <c:v>43009</c:v>
                </c:pt>
                <c:pt idx="639">
                  <c:v>43010</c:v>
                </c:pt>
                <c:pt idx="640">
                  <c:v>43011</c:v>
                </c:pt>
                <c:pt idx="641">
                  <c:v>43012</c:v>
                </c:pt>
                <c:pt idx="642">
                  <c:v>43013</c:v>
                </c:pt>
                <c:pt idx="643">
                  <c:v>43014</c:v>
                </c:pt>
                <c:pt idx="644">
                  <c:v>43015</c:v>
                </c:pt>
                <c:pt idx="645">
                  <c:v>43016</c:v>
                </c:pt>
                <c:pt idx="646">
                  <c:v>43017</c:v>
                </c:pt>
                <c:pt idx="647">
                  <c:v>43018</c:v>
                </c:pt>
                <c:pt idx="648">
                  <c:v>43019</c:v>
                </c:pt>
                <c:pt idx="649">
                  <c:v>43020</c:v>
                </c:pt>
                <c:pt idx="650">
                  <c:v>43021</c:v>
                </c:pt>
                <c:pt idx="651">
                  <c:v>43022</c:v>
                </c:pt>
                <c:pt idx="652">
                  <c:v>43023</c:v>
                </c:pt>
                <c:pt idx="653">
                  <c:v>43024</c:v>
                </c:pt>
                <c:pt idx="654">
                  <c:v>43025</c:v>
                </c:pt>
                <c:pt idx="655">
                  <c:v>43026</c:v>
                </c:pt>
                <c:pt idx="656">
                  <c:v>43027</c:v>
                </c:pt>
                <c:pt idx="657">
                  <c:v>43028</c:v>
                </c:pt>
                <c:pt idx="658">
                  <c:v>43029</c:v>
                </c:pt>
                <c:pt idx="659">
                  <c:v>43030</c:v>
                </c:pt>
                <c:pt idx="660">
                  <c:v>43031</c:v>
                </c:pt>
                <c:pt idx="661">
                  <c:v>43032</c:v>
                </c:pt>
                <c:pt idx="662">
                  <c:v>43033</c:v>
                </c:pt>
                <c:pt idx="663">
                  <c:v>43034</c:v>
                </c:pt>
                <c:pt idx="664">
                  <c:v>43035</c:v>
                </c:pt>
                <c:pt idx="665">
                  <c:v>43036</c:v>
                </c:pt>
                <c:pt idx="666">
                  <c:v>43037</c:v>
                </c:pt>
                <c:pt idx="667">
                  <c:v>43038</c:v>
                </c:pt>
                <c:pt idx="668">
                  <c:v>43039</c:v>
                </c:pt>
                <c:pt idx="669">
                  <c:v>43040</c:v>
                </c:pt>
                <c:pt idx="670">
                  <c:v>43041</c:v>
                </c:pt>
                <c:pt idx="671">
                  <c:v>43042</c:v>
                </c:pt>
                <c:pt idx="672">
                  <c:v>43043</c:v>
                </c:pt>
                <c:pt idx="673">
                  <c:v>43044</c:v>
                </c:pt>
                <c:pt idx="674">
                  <c:v>43045</c:v>
                </c:pt>
                <c:pt idx="675">
                  <c:v>43046</c:v>
                </c:pt>
                <c:pt idx="676">
                  <c:v>43047</c:v>
                </c:pt>
                <c:pt idx="677">
                  <c:v>43048</c:v>
                </c:pt>
                <c:pt idx="678">
                  <c:v>43049</c:v>
                </c:pt>
                <c:pt idx="679">
                  <c:v>43050</c:v>
                </c:pt>
                <c:pt idx="680">
                  <c:v>43051</c:v>
                </c:pt>
                <c:pt idx="681">
                  <c:v>43052</c:v>
                </c:pt>
                <c:pt idx="682">
                  <c:v>43053</c:v>
                </c:pt>
                <c:pt idx="683">
                  <c:v>43054</c:v>
                </c:pt>
                <c:pt idx="684">
                  <c:v>43055</c:v>
                </c:pt>
                <c:pt idx="685">
                  <c:v>43056</c:v>
                </c:pt>
                <c:pt idx="686">
                  <c:v>43057</c:v>
                </c:pt>
                <c:pt idx="687">
                  <c:v>43058</c:v>
                </c:pt>
                <c:pt idx="688">
                  <c:v>43059</c:v>
                </c:pt>
                <c:pt idx="689">
                  <c:v>43060</c:v>
                </c:pt>
                <c:pt idx="690">
                  <c:v>43061</c:v>
                </c:pt>
                <c:pt idx="691">
                  <c:v>43062</c:v>
                </c:pt>
                <c:pt idx="692">
                  <c:v>43063</c:v>
                </c:pt>
                <c:pt idx="693">
                  <c:v>43064</c:v>
                </c:pt>
                <c:pt idx="694">
                  <c:v>43065</c:v>
                </c:pt>
                <c:pt idx="695">
                  <c:v>43066</c:v>
                </c:pt>
                <c:pt idx="696">
                  <c:v>43067</c:v>
                </c:pt>
                <c:pt idx="697">
                  <c:v>43068</c:v>
                </c:pt>
                <c:pt idx="698">
                  <c:v>43069</c:v>
                </c:pt>
                <c:pt idx="699">
                  <c:v>43070</c:v>
                </c:pt>
                <c:pt idx="700">
                  <c:v>43071</c:v>
                </c:pt>
                <c:pt idx="701">
                  <c:v>43072</c:v>
                </c:pt>
                <c:pt idx="702">
                  <c:v>43073</c:v>
                </c:pt>
                <c:pt idx="703">
                  <c:v>43074</c:v>
                </c:pt>
                <c:pt idx="704">
                  <c:v>43075</c:v>
                </c:pt>
                <c:pt idx="705">
                  <c:v>43076</c:v>
                </c:pt>
                <c:pt idx="706">
                  <c:v>43077</c:v>
                </c:pt>
                <c:pt idx="707">
                  <c:v>43078</c:v>
                </c:pt>
                <c:pt idx="708">
                  <c:v>43079</c:v>
                </c:pt>
                <c:pt idx="709">
                  <c:v>43080</c:v>
                </c:pt>
                <c:pt idx="710">
                  <c:v>43081</c:v>
                </c:pt>
                <c:pt idx="711">
                  <c:v>43082</c:v>
                </c:pt>
                <c:pt idx="712">
                  <c:v>43083</c:v>
                </c:pt>
                <c:pt idx="713">
                  <c:v>43084</c:v>
                </c:pt>
                <c:pt idx="714">
                  <c:v>43085</c:v>
                </c:pt>
                <c:pt idx="715">
                  <c:v>43086</c:v>
                </c:pt>
                <c:pt idx="716">
                  <c:v>43087</c:v>
                </c:pt>
                <c:pt idx="717">
                  <c:v>43088</c:v>
                </c:pt>
                <c:pt idx="718">
                  <c:v>43089</c:v>
                </c:pt>
                <c:pt idx="719">
                  <c:v>43090</c:v>
                </c:pt>
                <c:pt idx="720">
                  <c:v>43091</c:v>
                </c:pt>
                <c:pt idx="721">
                  <c:v>43092</c:v>
                </c:pt>
                <c:pt idx="722">
                  <c:v>43093</c:v>
                </c:pt>
                <c:pt idx="723">
                  <c:v>43094</c:v>
                </c:pt>
                <c:pt idx="724">
                  <c:v>43095</c:v>
                </c:pt>
                <c:pt idx="725">
                  <c:v>43096</c:v>
                </c:pt>
                <c:pt idx="726">
                  <c:v>43097</c:v>
                </c:pt>
                <c:pt idx="727">
                  <c:v>43098</c:v>
                </c:pt>
                <c:pt idx="728">
                  <c:v>43099</c:v>
                </c:pt>
                <c:pt idx="729">
                  <c:v>43100</c:v>
                </c:pt>
              </c:numCache>
            </c:numRef>
          </c:xVal>
          <c:yVal>
            <c:numRef>
              <c:f>'[Mintaro.xlsx]Scenario A'!$M$13903:$M$14632</c:f>
              <c:numCache>
                <c:formatCode>General</c:formatCode>
                <c:ptCount val="730"/>
                <c:pt idx="0">
                  <c:v>5.8</c:v>
                </c:pt>
                <c:pt idx="1">
                  <c:v>5.6</c:v>
                </c:pt>
                <c:pt idx="2">
                  <c:v>5.9</c:v>
                </c:pt>
                <c:pt idx="3">
                  <c:v>6.6</c:v>
                </c:pt>
                <c:pt idx="4">
                  <c:v>6.6</c:v>
                </c:pt>
                <c:pt idx="5">
                  <c:v>6.1</c:v>
                </c:pt>
                <c:pt idx="6">
                  <c:v>7</c:v>
                </c:pt>
                <c:pt idx="7">
                  <c:v>7.9</c:v>
                </c:pt>
                <c:pt idx="8">
                  <c:v>7.2</c:v>
                </c:pt>
                <c:pt idx="9">
                  <c:v>7.6</c:v>
                </c:pt>
                <c:pt idx="10">
                  <c:v>8.1</c:v>
                </c:pt>
                <c:pt idx="11">
                  <c:v>6.8</c:v>
                </c:pt>
                <c:pt idx="12">
                  <c:v>4.4000000000000004</c:v>
                </c:pt>
                <c:pt idx="13">
                  <c:v>6.1</c:v>
                </c:pt>
                <c:pt idx="14">
                  <c:v>6.2</c:v>
                </c:pt>
                <c:pt idx="15">
                  <c:v>8</c:v>
                </c:pt>
                <c:pt idx="16">
                  <c:v>8.1</c:v>
                </c:pt>
                <c:pt idx="17">
                  <c:v>6.7</c:v>
                </c:pt>
                <c:pt idx="18">
                  <c:v>6.3</c:v>
                </c:pt>
                <c:pt idx="19">
                  <c:v>6.3</c:v>
                </c:pt>
                <c:pt idx="20">
                  <c:v>4.7</c:v>
                </c:pt>
                <c:pt idx="21">
                  <c:v>4.4000000000000004</c:v>
                </c:pt>
                <c:pt idx="22">
                  <c:v>5.0999999999999996</c:v>
                </c:pt>
                <c:pt idx="23">
                  <c:v>6</c:v>
                </c:pt>
                <c:pt idx="24">
                  <c:v>6.3</c:v>
                </c:pt>
                <c:pt idx="25">
                  <c:v>6.7</c:v>
                </c:pt>
                <c:pt idx="26">
                  <c:v>4.7</c:v>
                </c:pt>
                <c:pt idx="27">
                  <c:v>3.5</c:v>
                </c:pt>
                <c:pt idx="28">
                  <c:v>4.0999999999999996</c:v>
                </c:pt>
                <c:pt idx="29">
                  <c:v>3.8</c:v>
                </c:pt>
                <c:pt idx="30">
                  <c:v>5.8</c:v>
                </c:pt>
                <c:pt idx="31">
                  <c:v>3.5</c:v>
                </c:pt>
                <c:pt idx="32">
                  <c:v>3.7</c:v>
                </c:pt>
                <c:pt idx="33">
                  <c:v>5.2</c:v>
                </c:pt>
                <c:pt idx="34">
                  <c:v>5.9</c:v>
                </c:pt>
                <c:pt idx="35">
                  <c:v>6.5</c:v>
                </c:pt>
                <c:pt idx="36">
                  <c:v>6.5</c:v>
                </c:pt>
                <c:pt idx="37">
                  <c:v>6.4</c:v>
                </c:pt>
                <c:pt idx="38">
                  <c:v>7.3</c:v>
                </c:pt>
                <c:pt idx="39">
                  <c:v>7</c:v>
                </c:pt>
                <c:pt idx="40">
                  <c:v>7</c:v>
                </c:pt>
                <c:pt idx="41">
                  <c:v>6.9</c:v>
                </c:pt>
                <c:pt idx="42">
                  <c:v>6.6</c:v>
                </c:pt>
                <c:pt idx="43">
                  <c:v>5.0999999999999996</c:v>
                </c:pt>
                <c:pt idx="44">
                  <c:v>4.3</c:v>
                </c:pt>
                <c:pt idx="45">
                  <c:v>4.4000000000000004</c:v>
                </c:pt>
                <c:pt idx="46">
                  <c:v>5.3</c:v>
                </c:pt>
                <c:pt idx="47">
                  <c:v>5.7</c:v>
                </c:pt>
                <c:pt idx="48">
                  <c:v>4.0999999999999996</c:v>
                </c:pt>
                <c:pt idx="49">
                  <c:v>5.5</c:v>
                </c:pt>
                <c:pt idx="50">
                  <c:v>6.8</c:v>
                </c:pt>
                <c:pt idx="51">
                  <c:v>6.9</c:v>
                </c:pt>
                <c:pt idx="52">
                  <c:v>6.6</c:v>
                </c:pt>
                <c:pt idx="53">
                  <c:v>4.5</c:v>
                </c:pt>
                <c:pt idx="54">
                  <c:v>4.0999999999999996</c:v>
                </c:pt>
                <c:pt idx="55">
                  <c:v>4.9000000000000004</c:v>
                </c:pt>
                <c:pt idx="56">
                  <c:v>5.3</c:v>
                </c:pt>
                <c:pt idx="57">
                  <c:v>5.4</c:v>
                </c:pt>
                <c:pt idx="58">
                  <c:v>6</c:v>
                </c:pt>
                <c:pt idx="59">
                  <c:v>6.3</c:v>
                </c:pt>
                <c:pt idx="60">
                  <c:v>6.5</c:v>
                </c:pt>
                <c:pt idx="61">
                  <c:v>6.2</c:v>
                </c:pt>
                <c:pt idx="62">
                  <c:v>6.4</c:v>
                </c:pt>
                <c:pt idx="63">
                  <c:v>6.7</c:v>
                </c:pt>
                <c:pt idx="64">
                  <c:v>6</c:v>
                </c:pt>
                <c:pt idx="65">
                  <c:v>4.7</c:v>
                </c:pt>
                <c:pt idx="66">
                  <c:v>6.2</c:v>
                </c:pt>
                <c:pt idx="67">
                  <c:v>2.6</c:v>
                </c:pt>
                <c:pt idx="68">
                  <c:v>3.1</c:v>
                </c:pt>
                <c:pt idx="69">
                  <c:v>4.4000000000000004</c:v>
                </c:pt>
                <c:pt idx="70">
                  <c:v>5</c:v>
                </c:pt>
                <c:pt idx="71">
                  <c:v>5</c:v>
                </c:pt>
                <c:pt idx="72">
                  <c:v>4.5</c:v>
                </c:pt>
                <c:pt idx="73">
                  <c:v>5</c:v>
                </c:pt>
                <c:pt idx="74">
                  <c:v>5.0999999999999996</c:v>
                </c:pt>
                <c:pt idx="75">
                  <c:v>4.8</c:v>
                </c:pt>
                <c:pt idx="76">
                  <c:v>3.4</c:v>
                </c:pt>
                <c:pt idx="77">
                  <c:v>3.1</c:v>
                </c:pt>
                <c:pt idx="78">
                  <c:v>3.6</c:v>
                </c:pt>
                <c:pt idx="79">
                  <c:v>4.0999999999999996</c:v>
                </c:pt>
                <c:pt idx="80">
                  <c:v>4.7</c:v>
                </c:pt>
                <c:pt idx="81">
                  <c:v>3.4</c:v>
                </c:pt>
                <c:pt idx="82">
                  <c:v>3.2</c:v>
                </c:pt>
                <c:pt idx="83">
                  <c:v>3.5</c:v>
                </c:pt>
                <c:pt idx="84">
                  <c:v>2.8</c:v>
                </c:pt>
                <c:pt idx="85">
                  <c:v>2.6</c:v>
                </c:pt>
                <c:pt idx="86">
                  <c:v>2.9</c:v>
                </c:pt>
                <c:pt idx="87">
                  <c:v>2.6</c:v>
                </c:pt>
                <c:pt idx="88">
                  <c:v>2.2999999999999998</c:v>
                </c:pt>
                <c:pt idx="89">
                  <c:v>3.3</c:v>
                </c:pt>
                <c:pt idx="90">
                  <c:v>4.0999999999999996</c:v>
                </c:pt>
                <c:pt idx="91">
                  <c:v>2.8</c:v>
                </c:pt>
                <c:pt idx="92">
                  <c:v>3.5</c:v>
                </c:pt>
                <c:pt idx="93">
                  <c:v>4.3</c:v>
                </c:pt>
                <c:pt idx="94">
                  <c:v>4.5</c:v>
                </c:pt>
                <c:pt idx="95">
                  <c:v>1.5</c:v>
                </c:pt>
                <c:pt idx="96">
                  <c:v>1.3</c:v>
                </c:pt>
                <c:pt idx="97">
                  <c:v>2.8</c:v>
                </c:pt>
                <c:pt idx="98">
                  <c:v>2.2999999999999998</c:v>
                </c:pt>
                <c:pt idx="99">
                  <c:v>2.2999999999999998</c:v>
                </c:pt>
                <c:pt idx="100">
                  <c:v>2.1</c:v>
                </c:pt>
                <c:pt idx="101">
                  <c:v>2.7</c:v>
                </c:pt>
                <c:pt idx="102">
                  <c:v>2.8</c:v>
                </c:pt>
                <c:pt idx="103">
                  <c:v>3.2</c:v>
                </c:pt>
                <c:pt idx="104">
                  <c:v>3.8</c:v>
                </c:pt>
                <c:pt idx="105">
                  <c:v>2.8</c:v>
                </c:pt>
                <c:pt idx="106">
                  <c:v>2.8</c:v>
                </c:pt>
                <c:pt idx="107">
                  <c:v>3.3</c:v>
                </c:pt>
                <c:pt idx="108">
                  <c:v>4.0999999999999996</c:v>
                </c:pt>
                <c:pt idx="109">
                  <c:v>4</c:v>
                </c:pt>
                <c:pt idx="110">
                  <c:v>1.8</c:v>
                </c:pt>
                <c:pt idx="111">
                  <c:v>2.1</c:v>
                </c:pt>
                <c:pt idx="112">
                  <c:v>2.6</c:v>
                </c:pt>
                <c:pt idx="113">
                  <c:v>3.2</c:v>
                </c:pt>
                <c:pt idx="114">
                  <c:v>3.7</c:v>
                </c:pt>
                <c:pt idx="115">
                  <c:v>3.7</c:v>
                </c:pt>
                <c:pt idx="116">
                  <c:v>3.7</c:v>
                </c:pt>
                <c:pt idx="117">
                  <c:v>2.4</c:v>
                </c:pt>
                <c:pt idx="118">
                  <c:v>2.4</c:v>
                </c:pt>
                <c:pt idx="119">
                  <c:v>2.8</c:v>
                </c:pt>
                <c:pt idx="120">
                  <c:v>2.2000000000000002</c:v>
                </c:pt>
                <c:pt idx="121">
                  <c:v>2</c:v>
                </c:pt>
                <c:pt idx="122">
                  <c:v>1.9000000000000001</c:v>
                </c:pt>
                <c:pt idx="123">
                  <c:v>1.4</c:v>
                </c:pt>
                <c:pt idx="124">
                  <c:v>2.2999999999999998</c:v>
                </c:pt>
                <c:pt idx="125">
                  <c:v>3.2</c:v>
                </c:pt>
                <c:pt idx="126">
                  <c:v>2.2000000000000002</c:v>
                </c:pt>
                <c:pt idx="127">
                  <c:v>1</c:v>
                </c:pt>
                <c:pt idx="128">
                  <c:v>1.2</c:v>
                </c:pt>
                <c:pt idx="129">
                  <c:v>1.5</c:v>
                </c:pt>
                <c:pt idx="130">
                  <c:v>1.1000000000000001</c:v>
                </c:pt>
                <c:pt idx="131">
                  <c:v>1.1000000000000001</c:v>
                </c:pt>
                <c:pt idx="132">
                  <c:v>1.8</c:v>
                </c:pt>
                <c:pt idx="133">
                  <c:v>2.2000000000000002</c:v>
                </c:pt>
                <c:pt idx="134">
                  <c:v>1.9000000000000001</c:v>
                </c:pt>
                <c:pt idx="135">
                  <c:v>1.7</c:v>
                </c:pt>
                <c:pt idx="136">
                  <c:v>1.5</c:v>
                </c:pt>
                <c:pt idx="137">
                  <c:v>1.5</c:v>
                </c:pt>
                <c:pt idx="138">
                  <c:v>0.8</c:v>
                </c:pt>
                <c:pt idx="139">
                  <c:v>1.4</c:v>
                </c:pt>
                <c:pt idx="140">
                  <c:v>2.2999999999999998</c:v>
                </c:pt>
                <c:pt idx="141">
                  <c:v>2.4</c:v>
                </c:pt>
                <c:pt idx="142">
                  <c:v>1.6</c:v>
                </c:pt>
                <c:pt idx="143">
                  <c:v>1.7</c:v>
                </c:pt>
                <c:pt idx="144">
                  <c:v>0.9</c:v>
                </c:pt>
                <c:pt idx="145">
                  <c:v>0.9</c:v>
                </c:pt>
                <c:pt idx="146">
                  <c:v>0.7000000000000004</c:v>
                </c:pt>
                <c:pt idx="147">
                  <c:v>1</c:v>
                </c:pt>
                <c:pt idx="148">
                  <c:v>1.1000000000000001</c:v>
                </c:pt>
                <c:pt idx="149">
                  <c:v>1.3</c:v>
                </c:pt>
                <c:pt idx="150">
                  <c:v>1.2</c:v>
                </c:pt>
                <c:pt idx="151">
                  <c:v>1.4</c:v>
                </c:pt>
                <c:pt idx="152">
                  <c:v>1.2</c:v>
                </c:pt>
                <c:pt idx="153">
                  <c:v>1.2</c:v>
                </c:pt>
                <c:pt idx="154">
                  <c:v>0.9</c:v>
                </c:pt>
                <c:pt idx="155">
                  <c:v>0.8</c:v>
                </c:pt>
                <c:pt idx="156">
                  <c:v>0.7000000000000004</c:v>
                </c:pt>
                <c:pt idx="157">
                  <c:v>0.7000000000000004</c:v>
                </c:pt>
                <c:pt idx="158">
                  <c:v>1</c:v>
                </c:pt>
                <c:pt idx="159">
                  <c:v>0.5</c:v>
                </c:pt>
                <c:pt idx="160">
                  <c:v>0.8</c:v>
                </c:pt>
                <c:pt idx="161">
                  <c:v>1.1000000000000001</c:v>
                </c:pt>
                <c:pt idx="162">
                  <c:v>1.1000000000000001</c:v>
                </c:pt>
                <c:pt idx="163">
                  <c:v>1.5</c:v>
                </c:pt>
                <c:pt idx="164">
                  <c:v>1.6</c:v>
                </c:pt>
                <c:pt idx="165">
                  <c:v>1.7</c:v>
                </c:pt>
                <c:pt idx="166">
                  <c:v>0.7000000000000004</c:v>
                </c:pt>
                <c:pt idx="167">
                  <c:v>0.7000000000000004</c:v>
                </c:pt>
                <c:pt idx="168">
                  <c:v>0.8</c:v>
                </c:pt>
                <c:pt idx="169">
                  <c:v>0.8</c:v>
                </c:pt>
                <c:pt idx="170">
                  <c:v>0.5</c:v>
                </c:pt>
                <c:pt idx="171">
                  <c:v>0.4</c:v>
                </c:pt>
                <c:pt idx="172">
                  <c:v>0.8</c:v>
                </c:pt>
                <c:pt idx="173">
                  <c:v>1</c:v>
                </c:pt>
                <c:pt idx="174">
                  <c:v>0.7000000000000004</c:v>
                </c:pt>
                <c:pt idx="175">
                  <c:v>0.8</c:v>
                </c:pt>
                <c:pt idx="176">
                  <c:v>0.9</c:v>
                </c:pt>
                <c:pt idx="177">
                  <c:v>0.9</c:v>
                </c:pt>
                <c:pt idx="178">
                  <c:v>1.1000000000000001</c:v>
                </c:pt>
                <c:pt idx="179">
                  <c:v>0.8</c:v>
                </c:pt>
                <c:pt idx="180">
                  <c:v>0.9</c:v>
                </c:pt>
                <c:pt idx="181">
                  <c:v>0.7000000000000004</c:v>
                </c:pt>
                <c:pt idx="182">
                  <c:v>0.7000000000000004</c:v>
                </c:pt>
                <c:pt idx="183">
                  <c:v>0.9</c:v>
                </c:pt>
                <c:pt idx="184">
                  <c:v>0.7000000000000004</c:v>
                </c:pt>
                <c:pt idx="185">
                  <c:v>0.4</c:v>
                </c:pt>
                <c:pt idx="186">
                  <c:v>1</c:v>
                </c:pt>
                <c:pt idx="187">
                  <c:v>0.8</c:v>
                </c:pt>
                <c:pt idx="188">
                  <c:v>1</c:v>
                </c:pt>
                <c:pt idx="189">
                  <c:v>1.1000000000000001</c:v>
                </c:pt>
                <c:pt idx="190">
                  <c:v>1.1000000000000001</c:v>
                </c:pt>
                <c:pt idx="191">
                  <c:v>1.5</c:v>
                </c:pt>
                <c:pt idx="192">
                  <c:v>0.8</c:v>
                </c:pt>
                <c:pt idx="193">
                  <c:v>1</c:v>
                </c:pt>
                <c:pt idx="194">
                  <c:v>1.1000000000000001</c:v>
                </c:pt>
                <c:pt idx="195">
                  <c:v>1.2</c:v>
                </c:pt>
                <c:pt idx="196">
                  <c:v>1.4</c:v>
                </c:pt>
                <c:pt idx="197">
                  <c:v>1.6</c:v>
                </c:pt>
                <c:pt idx="198">
                  <c:v>1.3</c:v>
                </c:pt>
                <c:pt idx="199">
                  <c:v>1.6</c:v>
                </c:pt>
                <c:pt idx="200">
                  <c:v>1.2</c:v>
                </c:pt>
                <c:pt idx="201">
                  <c:v>1.6</c:v>
                </c:pt>
                <c:pt idx="202">
                  <c:v>1.4</c:v>
                </c:pt>
                <c:pt idx="203">
                  <c:v>0.9</c:v>
                </c:pt>
                <c:pt idx="204">
                  <c:v>1</c:v>
                </c:pt>
                <c:pt idx="205">
                  <c:v>1</c:v>
                </c:pt>
                <c:pt idx="206">
                  <c:v>0.7000000000000004</c:v>
                </c:pt>
                <c:pt idx="207">
                  <c:v>1.1000000000000001</c:v>
                </c:pt>
                <c:pt idx="208">
                  <c:v>0.8</c:v>
                </c:pt>
                <c:pt idx="209">
                  <c:v>1.2</c:v>
                </c:pt>
                <c:pt idx="210">
                  <c:v>1.5</c:v>
                </c:pt>
                <c:pt idx="211">
                  <c:v>1.1000000000000001</c:v>
                </c:pt>
                <c:pt idx="212">
                  <c:v>0.60000000000000042</c:v>
                </c:pt>
                <c:pt idx="213">
                  <c:v>1.3</c:v>
                </c:pt>
                <c:pt idx="214">
                  <c:v>0.9</c:v>
                </c:pt>
                <c:pt idx="215">
                  <c:v>1.4</c:v>
                </c:pt>
                <c:pt idx="216">
                  <c:v>1.3</c:v>
                </c:pt>
                <c:pt idx="217">
                  <c:v>1.5</c:v>
                </c:pt>
                <c:pt idx="218">
                  <c:v>2</c:v>
                </c:pt>
                <c:pt idx="219">
                  <c:v>2.5</c:v>
                </c:pt>
                <c:pt idx="220">
                  <c:v>2.2000000000000002</c:v>
                </c:pt>
                <c:pt idx="221">
                  <c:v>1.4</c:v>
                </c:pt>
                <c:pt idx="222">
                  <c:v>1.1000000000000001</c:v>
                </c:pt>
                <c:pt idx="223">
                  <c:v>1.7</c:v>
                </c:pt>
                <c:pt idx="224">
                  <c:v>1.2</c:v>
                </c:pt>
                <c:pt idx="225">
                  <c:v>1.6</c:v>
                </c:pt>
                <c:pt idx="226">
                  <c:v>2.2000000000000002</c:v>
                </c:pt>
                <c:pt idx="227">
                  <c:v>2.6</c:v>
                </c:pt>
                <c:pt idx="228">
                  <c:v>2.4</c:v>
                </c:pt>
                <c:pt idx="229">
                  <c:v>2.9</c:v>
                </c:pt>
                <c:pt idx="230">
                  <c:v>1.3</c:v>
                </c:pt>
                <c:pt idx="231">
                  <c:v>1.3</c:v>
                </c:pt>
                <c:pt idx="232">
                  <c:v>1.8</c:v>
                </c:pt>
                <c:pt idx="233">
                  <c:v>2</c:v>
                </c:pt>
                <c:pt idx="234">
                  <c:v>1.6</c:v>
                </c:pt>
                <c:pt idx="235">
                  <c:v>1.7</c:v>
                </c:pt>
                <c:pt idx="236">
                  <c:v>1.7</c:v>
                </c:pt>
                <c:pt idx="237">
                  <c:v>1</c:v>
                </c:pt>
                <c:pt idx="238">
                  <c:v>2</c:v>
                </c:pt>
                <c:pt idx="239">
                  <c:v>2.7</c:v>
                </c:pt>
                <c:pt idx="240">
                  <c:v>2.6</c:v>
                </c:pt>
                <c:pt idx="241">
                  <c:v>1.7</c:v>
                </c:pt>
                <c:pt idx="242">
                  <c:v>1.5</c:v>
                </c:pt>
                <c:pt idx="243">
                  <c:v>2.1</c:v>
                </c:pt>
                <c:pt idx="244">
                  <c:v>2.1</c:v>
                </c:pt>
                <c:pt idx="245">
                  <c:v>1.3</c:v>
                </c:pt>
                <c:pt idx="246">
                  <c:v>1.5</c:v>
                </c:pt>
                <c:pt idx="247">
                  <c:v>2.2000000000000002</c:v>
                </c:pt>
                <c:pt idx="248">
                  <c:v>2.6</c:v>
                </c:pt>
                <c:pt idx="249">
                  <c:v>3.2</c:v>
                </c:pt>
                <c:pt idx="250">
                  <c:v>2.5</c:v>
                </c:pt>
                <c:pt idx="251">
                  <c:v>1.8</c:v>
                </c:pt>
                <c:pt idx="252">
                  <c:v>1.7</c:v>
                </c:pt>
                <c:pt idx="253">
                  <c:v>2.2999999999999998</c:v>
                </c:pt>
                <c:pt idx="254">
                  <c:v>1.6</c:v>
                </c:pt>
                <c:pt idx="255">
                  <c:v>1</c:v>
                </c:pt>
                <c:pt idx="256">
                  <c:v>1.3</c:v>
                </c:pt>
                <c:pt idx="257">
                  <c:v>1.3</c:v>
                </c:pt>
                <c:pt idx="258">
                  <c:v>2</c:v>
                </c:pt>
                <c:pt idx="259">
                  <c:v>2.5</c:v>
                </c:pt>
                <c:pt idx="260">
                  <c:v>1.7</c:v>
                </c:pt>
                <c:pt idx="261">
                  <c:v>2</c:v>
                </c:pt>
                <c:pt idx="262">
                  <c:v>1.6</c:v>
                </c:pt>
                <c:pt idx="263">
                  <c:v>1.2</c:v>
                </c:pt>
                <c:pt idx="264">
                  <c:v>1.9000000000000001</c:v>
                </c:pt>
                <c:pt idx="265">
                  <c:v>3</c:v>
                </c:pt>
                <c:pt idx="266">
                  <c:v>1.6</c:v>
                </c:pt>
                <c:pt idx="267">
                  <c:v>1.9000000000000001</c:v>
                </c:pt>
                <c:pt idx="268">
                  <c:v>2.7</c:v>
                </c:pt>
                <c:pt idx="269">
                  <c:v>2.4</c:v>
                </c:pt>
                <c:pt idx="270">
                  <c:v>2.2000000000000002</c:v>
                </c:pt>
                <c:pt idx="271">
                  <c:v>1.2</c:v>
                </c:pt>
                <c:pt idx="272">
                  <c:v>1.2</c:v>
                </c:pt>
                <c:pt idx="273">
                  <c:v>3.3</c:v>
                </c:pt>
                <c:pt idx="274">
                  <c:v>3.4</c:v>
                </c:pt>
                <c:pt idx="275">
                  <c:v>2.2000000000000002</c:v>
                </c:pt>
                <c:pt idx="276">
                  <c:v>1.8</c:v>
                </c:pt>
                <c:pt idx="277">
                  <c:v>3.5</c:v>
                </c:pt>
                <c:pt idx="278">
                  <c:v>4.5</c:v>
                </c:pt>
                <c:pt idx="279">
                  <c:v>4.4000000000000004</c:v>
                </c:pt>
                <c:pt idx="280">
                  <c:v>4.2</c:v>
                </c:pt>
                <c:pt idx="281">
                  <c:v>3.8</c:v>
                </c:pt>
                <c:pt idx="282">
                  <c:v>2.1</c:v>
                </c:pt>
                <c:pt idx="283">
                  <c:v>2.4</c:v>
                </c:pt>
                <c:pt idx="284">
                  <c:v>2.2999999999999998</c:v>
                </c:pt>
                <c:pt idx="285">
                  <c:v>3.9</c:v>
                </c:pt>
                <c:pt idx="286">
                  <c:v>4.5999999999999996</c:v>
                </c:pt>
                <c:pt idx="287">
                  <c:v>5.3</c:v>
                </c:pt>
                <c:pt idx="288">
                  <c:v>2.1</c:v>
                </c:pt>
                <c:pt idx="289">
                  <c:v>2.1</c:v>
                </c:pt>
                <c:pt idx="290">
                  <c:v>2.9</c:v>
                </c:pt>
                <c:pt idx="291">
                  <c:v>3.1</c:v>
                </c:pt>
                <c:pt idx="292">
                  <c:v>5.0999999999999996</c:v>
                </c:pt>
                <c:pt idx="293">
                  <c:v>2.2000000000000002</c:v>
                </c:pt>
                <c:pt idx="294">
                  <c:v>2.9</c:v>
                </c:pt>
                <c:pt idx="295">
                  <c:v>3.4</c:v>
                </c:pt>
                <c:pt idx="296">
                  <c:v>4.4000000000000004</c:v>
                </c:pt>
                <c:pt idx="297">
                  <c:v>5.2</c:v>
                </c:pt>
                <c:pt idx="298">
                  <c:v>2.9</c:v>
                </c:pt>
                <c:pt idx="299">
                  <c:v>3.8</c:v>
                </c:pt>
                <c:pt idx="300">
                  <c:v>4.9000000000000004</c:v>
                </c:pt>
                <c:pt idx="301">
                  <c:v>5.8</c:v>
                </c:pt>
                <c:pt idx="302">
                  <c:v>3.6</c:v>
                </c:pt>
                <c:pt idx="303">
                  <c:v>3.5</c:v>
                </c:pt>
                <c:pt idx="304">
                  <c:v>3.1</c:v>
                </c:pt>
                <c:pt idx="305">
                  <c:v>4.3</c:v>
                </c:pt>
                <c:pt idx="306">
                  <c:v>5</c:v>
                </c:pt>
                <c:pt idx="307">
                  <c:v>5.9</c:v>
                </c:pt>
                <c:pt idx="308">
                  <c:v>4.5999999999999996</c:v>
                </c:pt>
                <c:pt idx="309">
                  <c:v>5.4</c:v>
                </c:pt>
                <c:pt idx="310">
                  <c:v>5.7</c:v>
                </c:pt>
                <c:pt idx="311">
                  <c:v>4.0999999999999996</c:v>
                </c:pt>
                <c:pt idx="312">
                  <c:v>5</c:v>
                </c:pt>
                <c:pt idx="313">
                  <c:v>4.7</c:v>
                </c:pt>
                <c:pt idx="314">
                  <c:v>6.7</c:v>
                </c:pt>
                <c:pt idx="315">
                  <c:v>3.7</c:v>
                </c:pt>
                <c:pt idx="316">
                  <c:v>2.6</c:v>
                </c:pt>
                <c:pt idx="317">
                  <c:v>2.6</c:v>
                </c:pt>
                <c:pt idx="318">
                  <c:v>3.8</c:v>
                </c:pt>
                <c:pt idx="319">
                  <c:v>6.1</c:v>
                </c:pt>
                <c:pt idx="320">
                  <c:v>6.6</c:v>
                </c:pt>
                <c:pt idx="321">
                  <c:v>3</c:v>
                </c:pt>
                <c:pt idx="322">
                  <c:v>6.4</c:v>
                </c:pt>
                <c:pt idx="323">
                  <c:v>7.3</c:v>
                </c:pt>
                <c:pt idx="324">
                  <c:v>7.1</c:v>
                </c:pt>
                <c:pt idx="325">
                  <c:v>1.3</c:v>
                </c:pt>
                <c:pt idx="326">
                  <c:v>4.3</c:v>
                </c:pt>
                <c:pt idx="327">
                  <c:v>4.4000000000000004</c:v>
                </c:pt>
                <c:pt idx="328">
                  <c:v>4.4000000000000004</c:v>
                </c:pt>
                <c:pt idx="329">
                  <c:v>5.8</c:v>
                </c:pt>
                <c:pt idx="330">
                  <c:v>6.3</c:v>
                </c:pt>
                <c:pt idx="331">
                  <c:v>7.1</c:v>
                </c:pt>
                <c:pt idx="332">
                  <c:v>7.2</c:v>
                </c:pt>
                <c:pt idx="333">
                  <c:v>4.2</c:v>
                </c:pt>
                <c:pt idx="334">
                  <c:v>5.3</c:v>
                </c:pt>
                <c:pt idx="335">
                  <c:v>5.7</c:v>
                </c:pt>
                <c:pt idx="336">
                  <c:v>7.1</c:v>
                </c:pt>
                <c:pt idx="337">
                  <c:v>4.4000000000000004</c:v>
                </c:pt>
                <c:pt idx="338">
                  <c:v>4.4000000000000004</c:v>
                </c:pt>
                <c:pt idx="339">
                  <c:v>4.7</c:v>
                </c:pt>
                <c:pt idx="340">
                  <c:v>5.9</c:v>
                </c:pt>
                <c:pt idx="341">
                  <c:v>4.5</c:v>
                </c:pt>
                <c:pt idx="342">
                  <c:v>4.9000000000000004</c:v>
                </c:pt>
                <c:pt idx="343">
                  <c:v>6.4</c:v>
                </c:pt>
                <c:pt idx="344">
                  <c:v>7.1</c:v>
                </c:pt>
                <c:pt idx="345">
                  <c:v>8</c:v>
                </c:pt>
                <c:pt idx="346">
                  <c:v>7.1</c:v>
                </c:pt>
                <c:pt idx="347">
                  <c:v>2.2000000000000002</c:v>
                </c:pt>
                <c:pt idx="348">
                  <c:v>4.0999999999999996</c:v>
                </c:pt>
                <c:pt idx="349">
                  <c:v>6.1</c:v>
                </c:pt>
                <c:pt idx="350">
                  <c:v>4.8</c:v>
                </c:pt>
                <c:pt idx="351">
                  <c:v>6.4</c:v>
                </c:pt>
                <c:pt idx="352">
                  <c:v>7.7</c:v>
                </c:pt>
                <c:pt idx="353">
                  <c:v>5</c:v>
                </c:pt>
                <c:pt idx="354">
                  <c:v>6.1</c:v>
                </c:pt>
                <c:pt idx="355">
                  <c:v>7.5</c:v>
                </c:pt>
                <c:pt idx="356">
                  <c:v>7.1</c:v>
                </c:pt>
                <c:pt idx="357">
                  <c:v>7.3</c:v>
                </c:pt>
                <c:pt idx="358">
                  <c:v>8.2000000000000011</c:v>
                </c:pt>
                <c:pt idx="359">
                  <c:v>3.7</c:v>
                </c:pt>
                <c:pt idx="360">
                  <c:v>3.1</c:v>
                </c:pt>
                <c:pt idx="361">
                  <c:v>5.5</c:v>
                </c:pt>
                <c:pt idx="362">
                  <c:v>6.3</c:v>
                </c:pt>
                <c:pt idx="363">
                  <c:v>4</c:v>
                </c:pt>
                <c:pt idx="364">
                  <c:v>5.5</c:v>
                </c:pt>
                <c:pt idx="365">
                  <c:v>4.2</c:v>
                </c:pt>
                <c:pt idx="366">
                  <c:v>5.8</c:v>
                </c:pt>
                <c:pt idx="367">
                  <c:v>6.5</c:v>
                </c:pt>
                <c:pt idx="368">
                  <c:v>7.3</c:v>
                </c:pt>
                <c:pt idx="369">
                  <c:v>7.6</c:v>
                </c:pt>
                <c:pt idx="370">
                  <c:v>8</c:v>
                </c:pt>
                <c:pt idx="371">
                  <c:v>7.6</c:v>
                </c:pt>
                <c:pt idx="372">
                  <c:v>4.4000000000000004</c:v>
                </c:pt>
                <c:pt idx="373">
                  <c:v>3.3</c:v>
                </c:pt>
                <c:pt idx="374">
                  <c:v>5.7</c:v>
                </c:pt>
                <c:pt idx="375">
                  <c:v>6</c:v>
                </c:pt>
                <c:pt idx="376">
                  <c:v>7.3</c:v>
                </c:pt>
                <c:pt idx="377">
                  <c:v>2.8</c:v>
                </c:pt>
                <c:pt idx="378">
                  <c:v>5</c:v>
                </c:pt>
                <c:pt idx="379">
                  <c:v>6.2</c:v>
                </c:pt>
                <c:pt idx="380">
                  <c:v>7.5</c:v>
                </c:pt>
                <c:pt idx="381">
                  <c:v>8.4</c:v>
                </c:pt>
                <c:pt idx="382">
                  <c:v>5.8</c:v>
                </c:pt>
                <c:pt idx="383">
                  <c:v>7.4</c:v>
                </c:pt>
                <c:pt idx="384">
                  <c:v>3.6</c:v>
                </c:pt>
                <c:pt idx="385">
                  <c:v>6</c:v>
                </c:pt>
                <c:pt idx="386">
                  <c:v>6.6</c:v>
                </c:pt>
                <c:pt idx="387">
                  <c:v>5.0999999999999996</c:v>
                </c:pt>
                <c:pt idx="388">
                  <c:v>4.8</c:v>
                </c:pt>
                <c:pt idx="389">
                  <c:v>5.9</c:v>
                </c:pt>
                <c:pt idx="390">
                  <c:v>6.2</c:v>
                </c:pt>
                <c:pt idx="391">
                  <c:v>6.9</c:v>
                </c:pt>
                <c:pt idx="392">
                  <c:v>6.7</c:v>
                </c:pt>
                <c:pt idx="393">
                  <c:v>8.1</c:v>
                </c:pt>
                <c:pt idx="394">
                  <c:v>4.9000000000000004</c:v>
                </c:pt>
                <c:pt idx="395">
                  <c:v>4</c:v>
                </c:pt>
                <c:pt idx="396">
                  <c:v>4.5</c:v>
                </c:pt>
                <c:pt idx="397">
                  <c:v>4.4000000000000004</c:v>
                </c:pt>
                <c:pt idx="398">
                  <c:v>6.3</c:v>
                </c:pt>
                <c:pt idx="399">
                  <c:v>5.3</c:v>
                </c:pt>
                <c:pt idx="400">
                  <c:v>2.5</c:v>
                </c:pt>
                <c:pt idx="401">
                  <c:v>1.6</c:v>
                </c:pt>
                <c:pt idx="402">
                  <c:v>5.8</c:v>
                </c:pt>
                <c:pt idx="403">
                  <c:v>7.6</c:v>
                </c:pt>
                <c:pt idx="404">
                  <c:v>8.2000000000000011</c:v>
                </c:pt>
                <c:pt idx="405">
                  <c:v>7.8</c:v>
                </c:pt>
                <c:pt idx="406">
                  <c:v>7.3</c:v>
                </c:pt>
                <c:pt idx="407">
                  <c:v>4</c:v>
                </c:pt>
                <c:pt idx="408">
                  <c:v>4.2</c:v>
                </c:pt>
                <c:pt idx="409">
                  <c:v>5.6</c:v>
                </c:pt>
                <c:pt idx="410">
                  <c:v>6.3</c:v>
                </c:pt>
                <c:pt idx="411">
                  <c:v>4.7</c:v>
                </c:pt>
                <c:pt idx="412">
                  <c:v>3.5</c:v>
                </c:pt>
                <c:pt idx="413">
                  <c:v>3.9</c:v>
                </c:pt>
                <c:pt idx="414">
                  <c:v>3.1</c:v>
                </c:pt>
                <c:pt idx="415">
                  <c:v>4</c:v>
                </c:pt>
                <c:pt idx="416">
                  <c:v>6</c:v>
                </c:pt>
                <c:pt idx="417">
                  <c:v>6.3</c:v>
                </c:pt>
                <c:pt idx="418">
                  <c:v>4.9000000000000004</c:v>
                </c:pt>
                <c:pt idx="419">
                  <c:v>4.5999999999999996</c:v>
                </c:pt>
                <c:pt idx="420">
                  <c:v>5</c:v>
                </c:pt>
                <c:pt idx="421">
                  <c:v>5.7</c:v>
                </c:pt>
                <c:pt idx="422">
                  <c:v>6.8</c:v>
                </c:pt>
                <c:pt idx="423">
                  <c:v>6.6</c:v>
                </c:pt>
                <c:pt idx="424">
                  <c:v>7</c:v>
                </c:pt>
                <c:pt idx="425">
                  <c:v>6.3</c:v>
                </c:pt>
                <c:pt idx="426">
                  <c:v>6.3</c:v>
                </c:pt>
                <c:pt idx="427">
                  <c:v>6</c:v>
                </c:pt>
                <c:pt idx="428">
                  <c:v>4.7</c:v>
                </c:pt>
                <c:pt idx="429">
                  <c:v>4.9000000000000004</c:v>
                </c:pt>
                <c:pt idx="430">
                  <c:v>5.9</c:v>
                </c:pt>
                <c:pt idx="431">
                  <c:v>6.1</c:v>
                </c:pt>
                <c:pt idx="432">
                  <c:v>6.1</c:v>
                </c:pt>
                <c:pt idx="433">
                  <c:v>6.1</c:v>
                </c:pt>
                <c:pt idx="434">
                  <c:v>5.3</c:v>
                </c:pt>
                <c:pt idx="435">
                  <c:v>2.9</c:v>
                </c:pt>
                <c:pt idx="436">
                  <c:v>2.9</c:v>
                </c:pt>
                <c:pt idx="437">
                  <c:v>4.9000000000000004</c:v>
                </c:pt>
                <c:pt idx="438">
                  <c:v>5.7</c:v>
                </c:pt>
                <c:pt idx="439">
                  <c:v>4</c:v>
                </c:pt>
                <c:pt idx="440">
                  <c:v>4.5999999999999996</c:v>
                </c:pt>
                <c:pt idx="441">
                  <c:v>6.1</c:v>
                </c:pt>
                <c:pt idx="442">
                  <c:v>5.7</c:v>
                </c:pt>
                <c:pt idx="443">
                  <c:v>5.0999999999999996</c:v>
                </c:pt>
                <c:pt idx="444">
                  <c:v>3.7</c:v>
                </c:pt>
                <c:pt idx="445">
                  <c:v>2.6</c:v>
                </c:pt>
                <c:pt idx="446">
                  <c:v>4</c:v>
                </c:pt>
                <c:pt idx="447">
                  <c:v>4.5999999999999996</c:v>
                </c:pt>
                <c:pt idx="448">
                  <c:v>3.7</c:v>
                </c:pt>
                <c:pt idx="449">
                  <c:v>5</c:v>
                </c:pt>
                <c:pt idx="450">
                  <c:v>3.4</c:v>
                </c:pt>
                <c:pt idx="451">
                  <c:v>3.6</c:v>
                </c:pt>
                <c:pt idx="452">
                  <c:v>2.9</c:v>
                </c:pt>
                <c:pt idx="453">
                  <c:v>2.4</c:v>
                </c:pt>
                <c:pt idx="454">
                  <c:v>2.7</c:v>
                </c:pt>
                <c:pt idx="455">
                  <c:v>2.6</c:v>
                </c:pt>
                <c:pt idx="456">
                  <c:v>3.1</c:v>
                </c:pt>
                <c:pt idx="457">
                  <c:v>3.2</c:v>
                </c:pt>
                <c:pt idx="458">
                  <c:v>4.0999999999999996</c:v>
                </c:pt>
                <c:pt idx="459">
                  <c:v>4.4000000000000004</c:v>
                </c:pt>
                <c:pt idx="460">
                  <c:v>4.3</c:v>
                </c:pt>
                <c:pt idx="461">
                  <c:v>4.3</c:v>
                </c:pt>
                <c:pt idx="462">
                  <c:v>4.7</c:v>
                </c:pt>
                <c:pt idx="463">
                  <c:v>2.7</c:v>
                </c:pt>
                <c:pt idx="464">
                  <c:v>1.9000000000000001</c:v>
                </c:pt>
                <c:pt idx="465">
                  <c:v>2.6</c:v>
                </c:pt>
                <c:pt idx="466">
                  <c:v>3.1</c:v>
                </c:pt>
                <c:pt idx="467">
                  <c:v>3.5</c:v>
                </c:pt>
                <c:pt idx="468">
                  <c:v>3.6</c:v>
                </c:pt>
                <c:pt idx="469">
                  <c:v>3.5</c:v>
                </c:pt>
                <c:pt idx="470">
                  <c:v>3</c:v>
                </c:pt>
                <c:pt idx="471">
                  <c:v>3.7</c:v>
                </c:pt>
                <c:pt idx="472">
                  <c:v>3.7</c:v>
                </c:pt>
                <c:pt idx="473">
                  <c:v>4</c:v>
                </c:pt>
                <c:pt idx="474">
                  <c:v>1.1000000000000001</c:v>
                </c:pt>
                <c:pt idx="475">
                  <c:v>2.2999999999999998</c:v>
                </c:pt>
                <c:pt idx="476">
                  <c:v>2.1</c:v>
                </c:pt>
                <c:pt idx="477">
                  <c:v>1.9000000000000001</c:v>
                </c:pt>
                <c:pt idx="478">
                  <c:v>0.8</c:v>
                </c:pt>
                <c:pt idx="479">
                  <c:v>1.8</c:v>
                </c:pt>
                <c:pt idx="480">
                  <c:v>1.7</c:v>
                </c:pt>
                <c:pt idx="481">
                  <c:v>1.2</c:v>
                </c:pt>
                <c:pt idx="482">
                  <c:v>1.3</c:v>
                </c:pt>
                <c:pt idx="483">
                  <c:v>1.6</c:v>
                </c:pt>
                <c:pt idx="484">
                  <c:v>2</c:v>
                </c:pt>
                <c:pt idx="485">
                  <c:v>1.4</c:v>
                </c:pt>
                <c:pt idx="486">
                  <c:v>1.5</c:v>
                </c:pt>
                <c:pt idx="487">
                  <c:v>1.4</c:v>
                </c:pt>
                <c:pt idx="488">
                  <c:v>2</c:v>
                </c:pt>
                <c:pt idx="489">
                  <c:v>2.2000000000000002</c:v>
                </c:pt>
                <c:pt idx="490">
                  <c:v>2.6</c:v>
                </c:pt>
                <c:pt idx="491">
                  <c:v>1.8</c:v>
                </c:pt>
                <c:pt idx="492">
                  <c:v>1.7</c:v>
                </c:pt>
                <c:pt idx="493">
                  <c:v>2</c:v>
                </c:pt>
                <c:pt idx="494">
                  <c:v>2.1</c:v>
                </c:pt>
                <c:pt idx="495">
                  <c:v>2.1</c:v>
                </c:pt>
                <c:pt idx="496">
                  <c:v>2.2000000000000002</c:v>
                </c:pt>
                <c:pt idx="497">
                  <c:v>2.1</c:v>
                </c:pt>
                <c:pt idx="498">
                  <c:v>2.2000000000000002</c:v>
                </c:pt>
                <c:pt idx="499">
                  <c:v>2.2999999999999998</c:v>
                </c:pt>
                <c:pt idx="500">
                  <c:v>2.5</c:v>
                </c:pt>
                <c:pt idx="501">
                  <c:v>1.2</c:v>
                </c:pt>
                <c:pt idx="502">
                  <c:v>1.7</c:v>
                </c:pt>
                <c:pt idx="503">
                  <c:v>1.2</c:v>
                </c:pt>
                <c:pt idx="504">
                  <c:v>1.4</c:v>
                </c:pt>
                <c:pt idx="505">
                  <c:v>1.7</c:v>
                </c:pt>
                <c:pt idx="506">
                  <c:v>1.9000000000000001</c:v>
                </c:pt>
                <c:pt idx="507">
                  <c:v>1</c:v>
                </c:pt>
                <c:pt idx="508">
                  <c:v>1.1000000000000001</c:v>
                </c:pt>
                <c:pt idx="509">
                  <c:v>1.5</c:v>
                </c:pt>
                <c:pt idx="510">
                  <c:v>1.7</c:v>
                </c:pt>
                <c:pt idx="511">
                  <c:v>1.7</c:v>
                </c:pt>
                <c:pt idx="512">
                  <c:v>0.8</c:v>
                </c:pt>
                <c:pt idx="513">
                  <c:v>0.7000000000000004</c:v>
                </c:pt>
                <c:pt idx="514">
                  <c:v>1</c:v>
                </c:pt>
                <c:pt idx="515">
                  <c:v>1.2</c:v>
                </c:pt>
                <c:pt idx="516">
                  <c:v>1.4</c:v>
                </c:pt>
                <c:pt idx="517">
                  <c:v>1.6</c:v>
                </c:pt>
                <c:pt idx="518">
                  <c:v>1.5</c:v>
                </c:pt>
                <c:pt idx="519">
                  <c:v>1.4</c:v>
                </c:pt>
                <c:pt idx="520">
                  <c:v>1.3</c:v>
                </c:pt>
                <c:pt idx="521">
                  <c:v>0.60000000000000042</c:v>
                </c:pt>
                <c:pt idx="522">
                  <c:v>1.2</c:v>
                </c:pt>
                <c:pt idx="523">
                  <c:v>1.2</c:v>
                </c:pt>
                <c:pt idx="524">
                  <c:v>1</c:v>
                </c:pt>
                <c:pt idx="525">
                  <c:v>1.4</c:v>
                </c:pt>
                <c:pt idx="526">
                  <c:v>0.9</c:v>
                </c:pt>
                <c:pt idx="527">
                  <c:v>1</c:v>
                </c:pt>
                <c:pt idx="528">
                  <c:v>1</c:v>
                </c:pt>
                <c:pt idx="529">
                  <c:v>1.2</c:v>
                </c:pt>
                <c:pt idx="530">
                  <c:v>1.4</c:v>
                </c:pt>
                <c:pt idx="531">
                  <c:v>0.8</c:v>
                </c:pt>
                <c:pt idx="532">
                  <c:v>1</c:v>
                </c:pt>
                <c:pt idx="533">
                  <c:v>1.3</c:v>
                </c:pt>
                <c:pt idx="534">
                  <c:v>1.1000000000000001</c:v>
                </c:pt>
                <c:pt idx="535">
                  <c:v>1.4</c:v>
                </c:pt>
                <c:pt idx="536">
                  <c:v>1.3</c:v>
                </c:pt>
                <c:pt idx="537">
                  <c:v>1.8</c:v>
                </c:pt>
                <c:pt idx="538">
                  <c:v>1.5</c:v>
                </c:pt>
                <c:pt idx="539">
                  <c:v>1.1000000000000001</c:v>
                </c:pt>
                <c:pt idx="540">
                  <c:v>0.7000000000000004</c:v>
                </c:pt>
                <c:pt idx="541">
                  <c:v>1</c:v>
                </c:pt>
                <c:pt idx="542">
                  <c:v>1.1000000000000001</c:v>
                </c:pt>
                <c:pt idx="543">
                  <c:v>1.1000000000000001</c:v>
                </c:pt>
                <c:pt idx="544">
                  <c:v>0.60000000000000042</c:v>
                </c:pt>
                <c:pt idx="545">
                  <c:v>0.9</c:v>
                </c:pt>
                <c:pt idx="546">
                  <c:v>1.5</c:v>
                </c:pt>
                <c:pt idx="547">
                  <c:v>1.6</c:v>
                </c:pt>
                <c:pt idx="548">
                  <c:v>1.5</c:v>
                </c:pt>
                <c:pt idx="549">
                  <c:v>0.60000000000000042</c:v>
                </c:pt>
                <c:pt idx="550">
                  <c:v>1</c:v>
                </c:pt>
                <c:pt idx="551">
                  <c:v>1</c:v>
                </c:pt>
                <c:pt idx="552">
                  <c:v>0.60000000000000042</c:v>
                </c:pt>
                <c:pt idx="553">
                  <c:v>0.8</c:v>
                </c:pt>
                <c:pt idx="554">
                  <c:v>0.9</c:v>
                </c:pt>
                <c:pt idx="555">
                  <c:v>1.1000000000000001</c:v>
                </c:pt>
                <c:pt idx="556">
                  <c:v>1.3</c:v>
                </c:pt>
                <c:pt idx="557">
                  <c:v>1.8</c:v>
                </c:pt>
                <c:pt idx="558">
                  <c:v>2.2000000000000002</c:v>
                </c:pt>
                <c:pt idx="559">
                  <c:v>0.8</c:v>
                </c:pt>
                <c:pt idx="560">
                  <c:v>0.7000000000000004</c:v>
                </c:pt>
                <c:pt idx="561">
                  <c:v>1</c:v>
                </c:pt>
                <c:pt idx="562">
                  <c:v>1.1000000000000001</c:v>
                </c:pt>
                <c:pt idx="563">
                  <c:v>0.8</c:v>
                </c:pt>
                <c:pt idx="564">
                  <c:v>0.8</c:v>
                </c:pt>
                <c:pt idx="565">
                  <c:v>0.9</c:v>
                </c:pt>
                <c:pt idx="566">
                  <c:v>1.7</c:v>
                </c:pt>
                <c:pt idx="567">
                  <c:v>2.1</c:v>
                </c:pt>
                <c:pt idx="568">
                  <c:v>1.1000000000000001</c:v>
                </c:pt>
                <c:pt idx="569">
                  <c:v>1.5</c:v>
                </c:pt>
                <c:pt idx="570">
                  <c:v>1.7</c:v>
                </c:pt>
                <c:pt idx="571">
                  <c:v>1.1000000000000001</c:v>
                </c:pt>
                <c:pt idx="572">
                  <c:v>1.7</c:v>
                </c:pt>
                <c:pt idx="573">
                  <c:v>1.7</c:v>
                </c:pt>
                <c:pt idx="574">
                  <c:v>3</c:v>
                </c:pt>
                <c:pt idx="575">
                  <c:v>1.3</c:v>
                </c:pt>
                <c:pt idx="576">
                  <c:v>0.8</c:v>
                </c:pt>
                <c:pt idx="577">
                  <c:v>1.2</c:v>
                </c:pt>
                <c:pt idx="578">
                  <c:v>1.3</c:v>
                </c:pt>
                <c:pt idx="579">
                  <c:v>0.7000000000000004</c:v>
                </c:pt>
                <c:pt idx="580">
                  <c:v>0.60000000000000042</c:v>
                </c:pt>
                <c:pt idx="581">
                  <c:v>1.2</c:v>
                </c:pt>
                <c:pt idx="582">
                  <c:v>0.9</c:v>
                </c:pt>
                <c:pt idx="583">
                  <c:v>1.1000000000000001</c:v>
                </c:pt>
                <c:pt idx="584">
                  <c:v>1.3</c:v>
                </c:pt>
                <c:pt idx="585">
                  <c:v>1.9000000000000001</c:v>
                </c:pt>
                <c:pt idx="586">
                  <c:v>2.9</c:v>
                </c:pt>
                <c:pt idx="587">
                  <c:v>1.5</c:v>
                </c:pt>
                <c:pt idx="588">
                  <c:v>1.8</c:v>
                </c:pt>
                <c:pt idx="589">
                  <c:v>2.8</c:v>
                </c:pt>
                <c:pt idx="590">
                  <c:v>2.4</c:v>
                </c:pt>
                <c:pt idx="591">
                  <c:v>0.8</c:v>
                </c:pt>
                <c:pt idx="592">
                  <c:v>1.4</c:v>
                </c:pt>
                <c:pt idx="593">
                  <c:v>1.6</c:v>
                </c:pt>
                <c:pt idx="594">
                  <c:v>1.6</c:v>
                </c:pt>
                <c:pt idx="595">
                  <c:v>1.4</c:v>
                </c:pt>
                <c:pt idx="596">
                  <c:v>1.6</c:v>
                </c:pt>
                <c:pt idx="597">
                  <c:v>1.1000000000000001</c:v>
                </c:pt>
                <c:pt idx="598">
                  <c:v>1.5</c:v>
                </c:pt>
                <c:pt idx="599">
                  <c:v>1.4</c:v>
                </c:pt>
                <c:pt idx="600">
                  <c:v>1</c:v>
                </c:pt>
                <c:pt idx="601">
                  <c:v>1.3</c:v>
                </c:pt>
                <c:pt idx="602">
                  <c:v>1.7</c:v>
                </c:pt>
                <c:pt idx="603">
                  <c:v>1.4</c:v>
                </c:pt>
                <c:pt idx="604">
                  <c:v>1.3</c:v>
                </c:pt>
                <c:pt idx="605">
                  <c:v>1.5</c:v>
                </c:pt>
                <c:pt idx="606">
                  <c:v>1.8</c:v>
                </c:pt>
                <c:pt idx="607">
                  <c:v>2.7</c:v>
                </c:pt>
                <c:pt idx="608">
                  <c:v>3.2</c:v>
                </c:pt>
                <c:pt idx="609">
                  <c:v>2.6</c:v>
                </c:pt>
                <c:pt idx="610">
                  <c:v>1.6</c:v>
                </c:pt>
                <c:pt idx="611">
                  <c:v>1.6</c:v>
                </c:pt>
                <c:pt idx="612">
                  <c:v>1.3</c:v>
                </c:pt>
                <c:pt idx="613">
                  <c:v>1.6</c:v>
                </c:pt>
                <c:pt idx="614">
                  <c:v>1.3</c:v>
                </c:pt>
                <c:pt idx="615">
                  <c:v>1.8</c:v>
                </c:pt>
                <c:pt idx="616">
                  <c:v>1.9000000000000001</c:v>
                </c:pt>
                <c:pt idx="617">
                  <c:v>2.5</c:v>
                </c:pt>
                <c:pt idx="618">
                  <c:v>3.7</c:v>
                </c:pt>
                <c:pt idx="619">
                  <c:v>3.4</c:v>
                </c:pt>
                <c:pt idx="620">
                  <c:v>1.6</c:v>
                </c:pt>
                <c:pt idx="621">
                  <c:v>1.6</c:v>
                </c:pt>
                <c:pt idx="622">
                  <c:v>1.3</c:v>
                </c:pt>
                <c:pt idx="623">
                  <c:v>2.4</c:v>
                </c:pt>
                <c:pt idx="624">
                  <c:v>3.9</c:v>
                </c:pt>
                <c:pt idx="625">
                  <c:v>3.1</c:v>
                </c:pt>
                <c:pt idx="626">
                  <c:v>2</c:v>
                </c:pt>
                <c:pt idx="627">
                  <c:v>3.3</c:v>
                </c:pt>
                <c:pt idx="628">
                  <c:v>4.2</c:v>
                </c:pt>
                <c:pt idx="629">
                  <c:v>4.3</c:v>
                </c:pt>
                <c:pt idx="630">
                  <c:v>4</c:v>
                </c:pt>
                <c:pt idx="631">
                  <c:v>3</c:v>
                </c:pt>
                <c:pt idx="632">
                  <c:v>2.9</c:v>
                </c:pt>
                <c:pt idx="633">
                  <c:v>3.7</c:v>
                </c:pt>
                <c:pt idx="634">
                  <c:v>4.2</c:v>
                </c:pt>
                <c:pt idx="635">
                  <c:v>2.2999999999999998</c:v>
                </c:pt>
                <c:pt idx="636">
                  <c:v>2.4</c:v>
                </c:pt>
                <c:pt idx="637">
                  <c:v>3</c:v>
                </c:pt>
                <c:pt idx="638">
                  <c:v>2.8</c:v>
                </c:pt>
                <c:pt idx="639">
                  <c:v>3.9</c:v>
                </c:pt>
                <c:pt idx="640">
                  <c:v>4.7</c:v>
                </c:pt>
                <c:pt idx="641">
                  <c:v>5.0999999999999996</c:v>
                </c:pt>
                <c:pt idx="642">
                  <c:v>2.5</c:v>
                </c:pt>
                <c:pt idx="643">
                  <c:v>2.5</c:v>
                </c:pt>
                <c:pt idx="644">
                  <c:v>4.5999999999999996</c:v>
                </c:pt>
                <c:pt idx="645">
                  <c:v>4.3</c:v>
                </c:pt>
                <c:pt idx="646">
                  <c:v>3.4</c:v>
                </c:pt>
                <c:pt idx="647">
                  <c:v>4.5999999999999996</c:v>
                </c:pt>
                <c:pt idx="648">
                  <c:v>2.7</c:v>
                </c:pt>
                <c:pt idx="649">
                  <c:v>2.8</c:v>
                </c:pt>
                <c:pt idx="650">
                  <c:v>2.7</c:v>
                </c:pt>
                <c:pt idx="651">
                  <c:v>4.0999999999999996</c:v>
                </c:pt>
                <c:pt idx="652">
                  <c:v>4.7</c:v>
                </c:pt>
                <c:pt idx="653">
                  <c:v>5.7</c:v>
                </c:pt>
                <c:pt idx="654">
                  <c:v>6.2</c:v>
                </c:pt>
                <c:pt idx="655">
                  <c:v>6.2</c:v>
                </c:pt>
                <c:pt idx="656">
                  <c:v>2.7</c:v>
                </c:pt>
                <c:pt idx="657">
                  <c:v>3.8</c:v>
                </c:pt>
                <c:pt idx="658">
                  <c:v>4.0999999999999996</c:v>
                </c:pt>
                <c:pt idx="659">
                  <c:v>3.6</c:v>
                </c:pt>
                <c:pt idx="660">
                  <c:v>4.0999999999999996</c:v>
                </c:pt>
                <c:pt idx="661">
                  <c:v>3.9</c:v>
                </c:pt>
                <c:pt idx="662">
                  <c:v>3.5</c:v>
                </c:pt>
                <c:pt idx="663">
                  <c:v>3.7</c:v>
                </c:pt>
                <c:pt idx="664">
                  <c:v>5.6</c:v>
                </c:pt>
                <c:pt idx="665">
                  <c:v>3.9</c:v>
                </c:pt>
                <c:pt idx="666">
                  <c:v>5.8</c:v>
                </c:pt>
                <c:pt idx="667">
                  <c:v>3.1</c:v>
                </c:pt>
                <c:pt idx="668">
                  <c:v>4.2</c:v>
                </c:pt>
                <c:pt idx="669">
                  <c:v>4.3</c:v>
                </c:pt>
                <c:pt idx="670">
                  <c:v>4.8</c:v>
                </c:pt>
                <c:pt idx="671">
                  <c:v>2.5</c:v>
                </c:pt>
                <c:pt idx="672">
                  <c:v>4.5999999999999996</c:v>
                </c:pt>
                <c:pt idx="673">
                  <c:v>5.3</c:v>
                </c:pt>
                <c:pt idx="674">
                  <c:v>4.9000000000000004</c:v>
                </c:pt>
                <c:pt idx="675">
                  <c:v>4.0999999999999996</c:v>
                </c:pt>
                <c:pt idx="676">
                  <c:v>5.5</c:v>
                </c:pt>
                <c:pt idx="677">
                  <c:v>5.9</c:v>
                </c:pt>
                <c:pt idx="678">
                  <c:v>6.1</c:v>
                </c:pt>
                <c:pt idx="679">
                  <c:v>5.2</c:v>
                </c:pt>
                <c:pt idx="680">
                  <c:v>5.7</c:v>
                </c:pt>
                <c:pt idx="681">
                  <c:v>6.3</c:v>
                </c:pt>
                <c:pt idx="682">
                  <c:v>6</c:v>
                </c:pt>
                <c:pt idx="683">
                  <c:v>1.8</c:v>
                </c:pt>
                <c:pt idx="684">
                  <c:v>2.9</c:v>
                </c:pt>
                <c:pt idx="685">
                  <c:v>2.7</c:v>
                </c:pt>
                <c:pt idx="686">
                  <c:v>3.9</c:v>
                </c:pt>
                <c:pt idx="687">
                  <c:v>5.6</c:v>
                </c:pt>
                <c:pt idx="688">
                  <c:v>7</c:v>
                </c:pt>
                <c:pt idx="689">
                  <c:v>7.7</c:v>
                </c:pt>
                <c:pt idx="690">
                  <c:v>6.6</c:v>
                </c:pt>
                <c:pt idx="691">
                  <c:v>3.7</c:v>
                </c:pt>
                <c:pt idx="692">
                  <c:v>4.3</c:v>
                </c:pt>
                <c:pt idx="693">
                  <c:v>5.0999999999999996</c:v>
                </c:pt>
                <c:pt idx="694">
                  <c:v>2.8</c:v>
                </c:pt>
                <c:pt idx="695">
                  <c:v>6</c:v>
                </c:pt>
                <c:pt idx="696">
                  <c:v>7.3</c:v>
                </c:pt>
                <c:pt idx="697">
                  <c:v>6.5</c:v>
                </c:pt>
                <c:pt idx="698">
                  <c:v>6.4</c:v>
                </c:pt>
                <c:pt idx="699">
                  <c:v>1.6</c:v>
                </c:pt>
                <c:pt idx="700">
                  <c:v>3</c:v>
                </c:pt>
                <c:pt idx="701">
                  <c:v>3.4</c:v>
                </c:pt>
                <c:pt idx="702">
                  <c:v>3.6</c:v>
                </c:pt>
                <c:pt idx="703">
                  <c:v>4.5999999999999996</c:v>
                </c:pt>
                <c:pt idx="704">
                  <c:v>5.2</c:v>
                </c:pt>
                <c:pt idx="705">
                  <c:v>2.5</c:v>
                </c:pt>
                <c:pt idx="706">
                  <c:v>4.3</c:v>
                </c:pt>
                <c:pt idx="707">
                  <c:v>5.4</c:v>
                </c:pt>
                <c:pt idx="708">
                  <c:v>6.8</c:v>
                </c:pt>
                <c:pt idx="709">
                  <c:v>7.1</c:v>
                </c:pt>
                <c:pt idx="710">
                  <c:v>8</c:v>
                </c:pt>
                <c:pt idx="711">
                  <c:v>7.6</c:v>
                </c:pt>
                <c:pt idx="712">
                  <c:v>3.9</c:v>
                </c:pt>
                <c:pt idx="713">
                  <c:v>6</c:v>
                </c:pt>
                <c:pt idx="714">
                  <c:v>6.6</c:v>
                </c:pt>
                <c:pt idx="715">
                  <c:v>6.2</c:v>
                </c:pt>
                <c:pt idx="716">
                  <c:v>6.4</c:v>
                </c:pt>
                <c:pt idx="717">
                  <c:v>5.6</c:v>
                </c:pt>
                <c:pt idx="718">
                  <c:v>5.2</c:v>
                </c:pt>
                <c:pt idx="719">
                  <c:v>6</c:v>
                </c:pt>
                <c:pt idx="720">
                  <c:v>6.7</c:v>
                </c:pt>
                <c:pt idx="721">
                  <c:v>7.7</c:v>
                </c:pt>
                <c:pt idx="722">
                  <c:v>6.2</c:v>
                </c:pt>
                <c:pt idx="723">
                  <c:v>6.7</c:v>
                </c:pt>
                <c:pt idx="724">
                  <c:v>7.8</c:v>
                </c:pt>
                <c:pt idx="725">
                  <c:v>7.2</c:v>
                </c:pt>
                <c:pt idx="726">
                  <c:v>4.5999999999999996</c:v>
                </c:pt>
                <c:pt idx="727">
                  <c:v>2.4</c:v>
                </c:pt>
                <c:pt idx="728">
                  <c:v>5</c:v>
                </c:pt>
                <c:pt idx="729">
                  <c:v>5.7</c:v>
                </c:pt>
              </c:numCache>
            </c:numRef>
          </c:yVal>
          <c:smooth val="0"/>
          <c:extLst>
            <c:ext xmlns:c16="http://schemas.microsoft.com/office/drawing/2014/chart" uri="{C3380CC4-5D6E-409C-BE32-E72D297353CC}">
              <c16:uniqueId val="{00000000-1728-4830-96FB-0F32F6DC8631}"/>
            </c:ext>
          </c:extLst>
        </c:ser>
        <c:dLbls>
          <c:showLegendKey val="0"/>
          <c:showVal val="0"/>
          <c:showCatName val="0"/>
          <c:showSerName val="0"/>
          <c:showPercent val="0"/>
          <c:showBubbleSize val="0"/>
        </c:dLbls>
        <c:axId val="96017792"/>
        <c:axId val="96089984"/>
      </c:scatterChart>
      <c:valAx>
        <c:axId val="96017792"/>
        <c:scaling>
          <c:orientation val="minMax"/>
        </c:scaling>
        <c:delete val="0"/>
        <c:axPos val="b"/>
        <c:title>
          <c:tx>
            <c:rich>
              <a:bodyPr/>
              <a:lstStyle/>
              <a:p>
                <a:pPr>
                  <a:defRPr/>
                </a:pPr>
                <a:r>
                  <a:rPr lang="en-AU"/>
                  <a:t>Date</a:t>
                </a:r>
              </a:p>
            </c:rich>
          </c:tx>
          <c:layout>
            <c:manualLayout>
              <c:xMode val="edge"/>
              <c:yMode val="edge"/>
              <c:x val="0.44454229288203267"/>
              <c:y val="0.93910729817193106"/>
            </c:manualLayout>
          </c:layout>
          <c:overlay val="0"/>
        </c:title>
        <c:numFmt formatCode="m/d/yyyy" sourceLinked="1"/>
        <c:majorTickMark val="none"/>
        <c:minorTickMark val="none"/>
        <c:tickLblPos val="nextTo"/>
        <c:txPr>
          <a:bodyPr rot="-5400000" vert="horz"/>
          <a:lstStyle/>
          <a:p>
            <a:pPr>
              <a:defRPr/>
            </a:pPr>
            <a:endParaRPr lang="en-US"/>
          </a:p>
        </c:txPr>
        <c:crossAx val="96089984"/>
        <c:crosses val="autoZero"/>
        <c:crossBetween val="midCat"/>
      </c:valAx>
      <c:valAx>
        <c:axId val="96089984"/>
        <c:scaling>
          <c:orientation val="minMax"/>
        </c:scaling>
        <c:delete val="0"/>
        <c:axPos val="l"/>
        <c:majorGridlines/>
        <c:title>
          <c:tx>
            <c:rich>
              <a:bodyPr/>
              <a:lstStyle/>
              <a:p>
                <a:pPr>
                  <a:defRPr/>
                </a:pPr>
                <a:r>
                  <a:rPr lang="en-AU"/>
                  <a:t>ET</a:t>
                </a:r>
                <a:r>
                  <a:rPr lang="en-AU" baseline="-25000"/>
                  <a:t>0</a:t>
                </a:r>
                <a:r>
                  <a:rPr lang="en-AU"/>
                  <a:t> mm/day</a:t>
                </a:r>
              </a:p>
            </c:rich>
          </c:tx>
          <c:overlay val="0"/>
        </c:title>
        <c:numFmt formatCode="General" sourceLinked="1"/>
        <c:majorTickMark val="none"/>
        <c:minorTickMark val="none"/>
        <c:tickLblPos val="nextTo"/>
        <c:crossAx val="96017792"/>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9CBA8-D8B3-4A12-B36A-93D74803F310}" type="datetimeFigureOut">
              <a:rPr lang="en-AU" smtClean="0"/>
              <a:t>29/01/2026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7BC4C-190D-4D4C-A627-6227976AE744}" type="slidenum">
              <a:rPr lang="en-AU" smtClean="0"/>
              <a:t>‹#›</a:t>
            </a:fld>
            <a:endParaRPr lang="en-AU"/>
          </a:p>
        </p:txBody>
      </p:sp>
    </p:spTree>
    <p:extLst>
      <p:ext uri="{BB962C8B-B14F-4D97-AF65-F5344CB8AC3E}">
        <p14:creationId xmlns:p14="http://schemas.microsoft.com/office/powerpoint/2010/main" val="329111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815C17B-1359-4269-9676-7524CBE997A0}"/>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B6CC423A-F6FC-4084-AB10-D695C5CB9E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9092" name="Slide Number Placeholder 3">
            <a:extLst>
              <a:ext uri="{FF2B5EF4-FFF2-40B4-BE49-F238E27FC236}">
                <a16:creationId xmlns:a16="http://schemas.microsoft.com/office/drawing/2014/main" id="{97AD0A49-1CD8-45CA-A571-8368389666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2B78B2-3A04-410A-8B72-8CEDB6976B3C}" type="slidenum">
              <a:rPr lang="en-US" altLang="en-US"/>
              <a:pPr eaLnBrk="1" hangingPunct="1"/>
              <a:t>41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243323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33976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05759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27622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19639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73594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2565547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47220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426536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20289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420692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99180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43430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2250288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ADD2E9-9863-441D-B828-83FDB7484347}" type="datetimeFigureOut">
              <a:rPr lang="en-AU" smtClean="0"/>
              <a:pPr/>
              <a:t>29/01/2026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7864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E3D97C-2FD3-4369-B791-7D7EA10653AE}" type="slidenum">
              <a:rPr lang="en-AU" smtClean="0"/>
              <a:pPr/>
              <a:t>‹#›</a:t>
            </a:fld>
            <a:endParaRPr lang="en-AU"/>
          </a:p>
        </p:txBody>
      </p:sp>
      <p:sp>
        <p:nvSpPr>
          <p:cNvPr id="5" name="Date Placeholder 4"/>
          <p:cNvSpPr>
            <a:spLocks noGrp="1"/>
          </p:cNvSpPr>
          <p:nvPr>
            <p:ph type="dt" sz="half" idx="10"/>
          </p:nvPr>
        </p:nvSpPr>
        <p:spPr/>
        <p:txBody>
          <a:bodyPr/>
          <a:lstStyle/>
          <a:p>
            <a:fld id="{D4ADD2E9-9863-441D-B828-83FDB7484347}" type="datetimeFigureOut">
              <a:rPr lang="en-AU" smtClean="0"/>
              <a:pPr/>
              <a:t>29/01/2026</a:t>
            </a:fld>
            <a:endParaRPr lang="en-AU"/>
          </a:p>
        </p:txBody>
      </p:sp>
    </p:spTree>
    <p:extLst>
      <p:ext uri="{BB962C8B-B14F-4D97-AF65-F5344CB8AC3E}">
        <p14:creationId xmlns:p14="http://schemas.microsoft.com/office/powerpoint/2010/main" val="3455883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ADD2E9-9863-441D-B828-83FDB7484347}" type="datetimeFigureOut">
              <a:rPr lang="en-AU" smtClean="0"/>
              <a:pPr/>
              <a:t>29/01/2026</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EE3D97C-2FD3-4369-B791-7D7EA10653AE}" type="slidenum">
              <a:rPr lang="en-AU" smtClean="0"/>
              <a:pPr/>
              <a:t>‹#›</a:t>
            </a:fld>
            <a:endParaRPr lang="en-AU"/>
          </a:p>
        </p:txBody>
      </p:sp>
    </p:spTree>
    <p:extLst>
      <p:ext uri="{BB962C8B-B14F-4D97-AF65-F5344CB8AC3E}">
        <p14:creationId xmlns:p14="http://schemas.microsoft.com/office/powerpoint/2010/main" val="698552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EDCB-4124-4F7E-AF38-633EBE571E2C}"/>
              </a:ext>
            </a:extLst>
          </p:cNvPr>
          <p:cNvSpPr>
            <a:spLocks noGrp="1"/>
          </p:cNvSpPr>
          <p:nvPr>
            <p:ph type="ctrTitle"/>
          </p:nvPr>
        </p:nvSpPr>
        <p:spPr>
          <a:xfrm>
            <a:off x="332516" y="855447"/>
            <a:ext cx="8462681" cy="1646302"/>
          </a:xfrm>
        </p:spPr>
        <p:txBody>
          <a:bodyPr/>
          <a:lstStyle/>
          <a:p>
            <a:pPr algn="l"/>
            <a:r>
              <a:rPr lang="en-US" sz="4400" dirty="0">
                <a:solidFill>
                  <a:srgbClr val="7030A0"/>
                </a:solidFill>
                <a:effectLst>
                  <a:outerShdw blurRad="38100" dist="38100" dir="2700000" algn="tl">
                    <a:srgbClr val="000000">
                      <a:alpha val="43137"/>
                    </a:srgbClr>
                  </a:outerShdw>
                </a:effectLst>
              </a:rPr>
              <a:t>International Perspectives for On-site &amp; Decentralized Wastewater</a:t>
            </a:r>
            <a:endParaRPr lang="en-AU" sz="4400" dirty="0">
              <a:solidFill>
                <a:srgbClr val="7030A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66B03A27-B631-467D-8C69-69CBB13F7818}"/>
              </a:ext>
            </a:extLst>
          </p:cNvPr>
          <p:cNvSpPr>
            <a:spLocks noGrp="1"/>
          </p:cNvSpPr>
          <p:nvPr>
            <p:ph type="subTitle" idx="1"/>
          </p:nvPr>
        </p:nvSpPr>
        <p:spPr>
          <a:xfrm>
            <a:off x="0" y="5166957"/>
            <a:ext cx="8542368" cy="1096899"/>
          </a:xfrm>
        </p:spPr>
        <p:txBody>
          <a:bodyPr>
            <a:normAutofit/>
          </a:bodyPr>
          <a:lstStyle/>
          <a:p>
            <a:pPr algn="l"/>
            <a:r>
              <a:rPr lang="en-AU" sz="2000" b="1" dirty="0">
                <a:solidFill>
                  <a:schemeClr val="tx1"/>
                </a:solidFill>
              </a:rPr>
              <a:t>	</a:t>
            </a:r>
            <a:r>
              <a:rPr lang="en-AU" sz="2000" b="1" dirty="0">
                <a:solidFill>
                  <a:srgbClr val="7030A0"/>
                </a:solidFill>
              </a:rPr>
              <a:t>Ben Kele: Managing Director of Arris Pty Ltd</a:t>
            </a:r>
          </a:p>
        </p:txBody>
      </p:sp>
      <p:pic>
        <p:nvPicPr>
          <p:cNvPr id="7" name="Picture 6">
            <a:extLst>
              <a:ext uri="{FF2B5EF4-FFF2-40B4-BE49-F238E27FC236}">
                <a16:creationId xmlns:a16="http://schemas.microsoft.com/office/drawing/2014/main" id="{713381D3-21AA-4628-81CD-2B99C627A6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0611" y="502327"/>
            <a:ext cx="1748644" cy="1646137"/>
          </a:xfrm>
          <a:prstGeom prst="rect">
            <a:avLst/>
          </a:prstGeom>
        </p:spPr>
      </p:pic>
    </p:spTree>
    <p:extLst>
      <p:ext uri="{BB962C8B-B14F-4D97-AF65-F5344CB8AC3E}">
        <p14:creationId xmlns:p14="http://schemas.microsoft.com/office/powerpoint/2010/main" val="3361986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BB877-B8B3-7856-C466-E6B833D187B6}"/>
              </a:ext>
            </a:extLst>
          </p:cNvPr>
          <p:cNvSpPr>
            <a:spLocks noGrp="1"/>
          </p:cNvSpPr>
          <p:nvPr>
            <p:ph type="title"/>
          </p:nvPr>
        </p:nvSpPr>
        <p:spPr>
          <a:xfrm>
            <a:off x="691488" y="383357"/>
            <a:ext cx="8596668" cy="1320800"/>
          </a:xfrm>
        </p:spPr>
        <p:txBody>
          <a:bodyPr/>
          <a:lstStyle/>
          <a:p>
            <a:r>
              <a:rPr lang="en-US" dirty="0"/>
              <a:t>We Don’t Produce Wastewater the Same</a:t>
            </a:r>
            <a:endParaRPr lang="en-AU" dirty="0"/>
          </a:p>
        </p:txBody>
      </p:sp>
      <p:pic>
        <p:nvPicPr>
          <p:cNvPr id="8" name="Content Placeholder 7">
            <a:extLst>
              <a:ext uri="{FF2B5EF4-FFF2-40B4-BE49-F238E27FC236}">
                <a16:creationId xmlns:a16="http://schemas.microsoft.com/office/drawing/2014/main" id="{5AAB1895-72F0-F451-76C7-73C4621734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8083" b="38602"/>
          <a:stretch>
            <a:fillRect/>
          </a:stretch>
        </p:blipFill>
        <p:spPr>
          <a:xfrm>
            <a:off x="149433" y="1273010"/>
            <a:ext cx="9945386" cy="5024095"/>
          </a:xfrm>
        </p:spPr>
      </p:pic>
    </p:spTree>
    <p:extLst>
      <p:ext uri="{BB962C8B-B14F-4D97-AF65-F5344CB8AC3E}">
        <p14:creationId xmlns:p14="http://schemas.microsoft.com/office/powerpoint/2010/main" val="3161145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09BFD2-EB34-6B99-CEBB-1270C06FDEF7}"/>
              </a:ext>
            </a:extLst>
          </p:cNvPr>
          <p:cNvSpPr>
            <a:spLocks noGrp="1"/>
          </p:cNvSpPr>
          <p:nvPr>
            <p:ph type="title"/>
          </p:nvPr>
        </p:nvSpPr>
        <p:spPr>
          <a:xfrm>
            <a:off x="809309" y="666161"/>
            <a:ext cx="8596668" cy="917542"/>
          </a:xfrm>
        </p:spPr>
        <p:txBody>
          <a:bodyPr/>
          <a:lstStyle/>
          <a:p>
            <a:pPr algn="ctr"/>
            <a:r>
              <a:rPr lang="en-US" dirty="0"/>
              <a:t>Different Priorities</a:t>
            </a:r>
            <a:endParaRPr lang="en-AU" dirty="0"/>
          </a:p>
        </p:txBody>
      </p:sp>
      <p:pic>
        <p:nvPicPr>
          <p:cNvPr id="6146" name="Picture 2" descr="Java communities rally as clock ticks ...">
            <a:extLst>
              <a:ext uri="{FF2B5EF4-FFF2-40B4-BE49-F238E27FC236}">
                <a16:creationId xmlns:a16="http://schemas.microsoft.com/office/drawing/2014/main" id="{692387D8-DC41-236B-596A-B6FC460046A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9317" y="1727903"/>
            <a:ext cx="5024713" cy="33437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livar Wastewater Treatment Plant ...">
            <a:extLst>
              <a:ext uri="{FF2B5EF4-FFF2-40B4-BE49-F238E27FC236}">
                <a16:creationId xmlns:a16="http://schemas.microsoft.com/office/drawing/2014/main" id="{5DCDF4FC-430E-2E7D-4DBD-4F76B27656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47261" y="1727903"/>
            <a:ext cx="4175488" cy="334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672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721B-2D73-60F7-D907-48B8306394FD}"/>
              </a:ext>
            </a:extLst>
          </p:cNvPr>
          <p:cNvSpPr>
            <a:spLocks noGrp="1"/>
          </p:cNvSpPr>
          <p:nvPr>
            <p:ph type="title"/>
          </p:nvPr>
        </p:nvSpPr>
        <p:spPr>
          <a:xfrm>
            <a:off x="809309" y="487052"/>
            <a:ext cx="8596668" cy="1320800"/>
          </a:xfrm>
        </p:spPr>
        <p:txBody>
          <a:bodyPr/>
          <a:lstStyle/>
          <a:p>
            <a:pPr algn="ctr"/>
            <a:r>
              <a:rPr lang="en-US" dirty="0"/>
              <a:t>History of Regulations</a:t>
            </a:r>
            <a:endParaRPr lang="en-AU" dirty="0"/>
          </a:p>
        </p:txBody>
      </p:sp>
      <p:sp>
        <p:nvSpPr>
          <p:cNvPr id="3" name="Content Placeholder 2">
            <a:extLst>
              <a:ext uri="{FF2B5EF4-FFF2-40B4-BE49-F238E27FC236}">
                <a16:creationId xmlns:a16="http://schemas.microsoft.com/office/drawing/2014/main" id="{18BC057F-A1B2-3671-17E8-61A22E9EC049}"/>
              </a:ext>
            </a:extLst>
          </p:cNvPr>
          <p:cNvSpPr>
            <a:spLocks noGrp="1"/>
          </p:cNvSpPr>
          <p:nvPr>
            <p:ph sz="half" idx="1"/>
          </p:nvPr>
        </p:nvSpPr>
        <p:spPr>
          <a:xfrm>
            <a:off x="460603" y="2085176"/>
            <a:ext cx="4184035" cy="3880772"/>
          </a:xfrm>
        </p:spPr>
        <p:txBody>
          <a:bodyPr>
            <a:normAutofit/>
          </a:bodyPr>
          <a:lstStyle/>
          <a:p>
            <a:r>
              <a:rPr lang="en-US" sz="2800" dirty="0"/>
              <a:t>The Big Stink in the Thames</a:t>
            </a:r>
          </a:p>
          <a:p>
            <a:r>
              <a:rPr lang="en-US" sz="2800" dirty="0"/>
              <a:t>Dr John Snow and the pump handle</a:t>
            </a:r>
          </a:p>
          <a:p>
            <a:r>
              <a:rPr lang="en-US" sz="2800" dirty="0"/>
              <a:t>Public Health Acts</a:t>
            </a:r>
          </a:p>
          <a:p>
            <a:endParaRPr lang="en-US" sz="2800" dirty="0"/>
          </a:p>
          <a:p>
            <a:endParaRPr lang="en-AU" sz="2800" dirty="0"/>
          </a:p>
        </p:txBody>
      </p:sp>
      <p:pic>
        <p:nvPicPr>
          <p:cNvPr id="6" name="Content Placeholder 5">
            <a:extLst>
              <a:ext uri="{FF2B5EF4-FFF2-40B4-BE49-F238E27FC236}">
                <a16:creationId xmlns:a16="http://schemas.microsoft.com/office/drawing/2014/main" id="{D2650978-FE32-3D3A-C031-E585AFEC6432}"/>
              </a:ext>
            </a:extLst>
          </p:cNvPr>
          <p:cNvPicPr>
            <a:picLocks noGrp="1" noChangeAspect="1"/>
          </p:cNvPicPr>
          <p:nvPr>
            <p:ph sz="half" idx="2"/>
          </p:nvPr>
        </p:nvPicPr>
        <p:blipFill>
          <a:blip r:embed="rId2"/>
          <a:stretch>
            <a:fillRect/>
          </a:stretch>
        </p:blipFill>
        <p:spPr>
          <a:xfrm>
            <a:off x="4812876" y="1714115"/>
            <a:ext cx="4292888" cy="3880771"/>
          </a:xfrm>
          <a:prstGeom prst="rect">
            <a:avLst/>
          </a:prstGeom>
        </p:spPr>
      </p:pic>
    </p:spTree>
    <p:extLst>
      <p:ext uri="{BB962C8B-B14F-4D97-AF65-F5344CB8AC3E}">
        <p14:creationId xmlns:p14="http://schemas.microsoft.com/office/powerpoint/2010/main" val="351378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585C0-05DF-8AD2-3480-D30B148C8667}"/>
              </a:ext>
            </a:extLst>
          </p:cNvPr>
          <p:cNvSpPr>
            <a:spLocks noGrp="1"/>
          </p:cNvSpPr>
          <p:nvPr>
            <p:ph type="title"/>
          </p:nvPr>
        </p:nvSpPr>
        <p:spPr>
          <a:xfrm>
            <a:off x="818736" y="245096"/>
            <a:ext cx="8596668" cy="1320800"/>
          </a:xfrm>
        </p:spPr>
        <p:txBody>
          <a:bodyPr/>
          <a:lstStyle/>
          <a:p>
            <a:pPr algn="ctr"/>
            <a:r>
              <a:rPr lang="en-US" dirty="0"/>
              <a:t>On-Site Wastewater Regulations</a:t>
            </a:r>
            <a:endParaRPr lang="en-AU" dirty="0"/>
          </a:p>
        </p:txBody>
      </p:sp>
      <p:sp>
        <p:nvSpPr>
          <p:cNvPr id="3" name="Content Placeholder 2">
            <a:extLst>
              <a:ext uri="{FF2B5EF4-FFF2-40B4-BE49-F238E27FC236}">
                <a16:creationId xmlns:a16="http://schemas.microsoft.com/office/drawing/2014/main" id="{DEE0C576-2F02-97DC-794D-C6095BEA30F8}"/>
              </a:ext>
            </a:extLst>
          </p:cNvPr>
          <p:cNvSpPr>
            <a:spLocks noGrp="1"/>
          </p:cNvSpPr>
          <p:nvPr>
            <p:ph sz="half" idx="1"/>
          </p:nvPr>
        </p:nvSpPr>
        <p:spPr>
          <a:xfrm>
            <a:off x="644184" y="1064174"/>
            <a:ext cx="4714799" cy="5341819"/>
          </a:xfrm>
        </p:spPr>
        <p:txBody>
          <a:bodyPr/>
          <a:lstStyle/>
          <a:p>
            <a:r>
              <a:rPr lang="en-US" dirty="0"/>
              <a:t>Generally Municipal wastewater regulations have been transferred over to the on-site sector</a:t>
            </a:r>
          </a:p>
          <a:p>
            <a:pPr lvl="1"/>
            <a:r>
              <a:rPr lang="en-US" dirty="0"/>
              <a:t>Especially in regards to water quality</a:t>
            </a:r>
          </a:p>
          <a:p>
            <a:r>
              <a:rPr lang="en-US" dirty="0"/>
              <a:t>Challenges as most Municipal sites discharge to water whereas on-site systems disperse into soil</a:t>
            </a:r>
          </a:p>
          <a:p>
            <a:r>
              <a:rPr lang="en-US" dirty="0"/>
              <a:t>Means that some of the water quality parameters are not a great fit</a:t>
            </a:r>
          </a:p>
          <a:p>
            <a:pPr lvl="1"/>
            <a:r>
              <a:rPr lang="en-US" dirty="0"/>
              <a:t>Such as BOD (BOD</a:t>
            </a:r>
            <a:r>
              <a:rPr lang="en-US" baseline="-25000" dirty="0"/>
              <a:t>5</a:t>
            </a:r>
            <a:r>
              <a:rPr lang="en-US" dirty="0"/>
              <a:t>, cBOD</a:t>
            </a:r>
            <a:r>
              <a:rPr lang="en-US" baseline="-25000" dirty="0"/>
              <a:t>5</a:t>
            </a:r>
            <a:r>
              <a:rPr lang="en-US" dirty="0"/>
              <a:t>)</a:t>
            </a:r>
          </a:p>
          <a:p>
            <a:r>
              <a:rPr lang="en-US" dirty="0"/>
              <a:t>Historical methods tend to linger</a:t>
            </a:r>
          </a:p>
          <a:p>
            <a:pPr lvl="1"/>
            <a:r>
              <a:rPr lang="en-US" dirty="0"/>
              <a:t>Influenced by mythical numbers</a:t>
            </a:r>
          </a:p>
          <a:p>
            <a:pPr lvl="1"/>
            <a:r>
              <a:rPr lang="en-US" dirty="0"/>
              <a:t>Blue Baby Syndrome</a:t>
            </a:r>
          </a:p>
          <a:p>
            <a:r>
              <a:rPr lang="en-US" dirty="0"/>
              <a:t>Change in test parameter is very hard</a:t>
            </a:r>
          </a:p>
          <a:p>
            <a:pPr lvl="1"/>
            <a:r>
              <a:rPr lang="en-US" i="1" dirty="0"/>
              <a:t>Escherichia coli </a:t>
            </a:r>
            <a:r>
              <a:rPr lang="en-US" dirty="0"/>
              <a:t>(indicator)</a:t>
            </a:r>
            <a:endParaRPr lang="en-AU" dirty="0"/>
          </a:p>
        </p:txBody>
      </p:sp>
      <p:pic>
        <p:nvPicPr>
          <p:cNvPr id="5" name="Content Placeholder 4">
            <a:extLst>
              <a:ext uri="{FF2B5EF4-FFF2-40B4-BE49-F238E27FC236}">
                <a16:creationId xmlns:a16="http://schemas.microsoft.com/office/drawing/2014/main" id="{7A1B81A0-4695-7509-18F3-508A90EBF913}"/>
              </a:ext>
            </a:extLst>
          </p:cNvPr>
          <p:cNvPicPr>
            <a:picLocks noGrp="1" noChangeAspect="1"/>
          </p:cNvPicPr>
          <p:nvPr>
            <p:ph sz="half" idx="2"/>
          </p:nvPr>
        </p:nvPicPr>
        <p:blipFill>
          <a:blip r:embed="rId2"/>
          <a:stretch>
            <a:fillRect/>
          </a:stretch>
        </p:blipFill>
        <p:spPr>
          <a:xfrm>
            <a:off x="5662826" y="1274470"/>
            <a:ext cx="3448735" cy="4649708"/>
          </a:xfrm>
          <a:prstGeom prst="rect">
            <a:avLst/>
          </a:prstGeom>
        </p:spPr>
      </p:pic>
    </p:spTree>
    <p:extLst>
      <p:ext uri="{BB962C8B-B14F-4D97-AF65-F5344CB8AC3E}">
        <p14:creationId xmlns:p14="http://schemas.microsoft.com/office/powerpoint/2010/main" val="227056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9423" y="126203"/>
            <a:ext cx="8752078" cy="799472"/>
          </a:xfrm>
        </p:spPr>
        <p:txBody>
          <a:bodyPr>
            <a:normAutofit/>
          </a:bodyPr>
          <a:lstStyle/>
          <a:p>
            <a:pPr algn="ctr"/>
            <a:r>
              <a:rPr lang="en-GB" dirty="0"/>
              <a:t>Accreditation Sites  </a:t>
            </a:r>
            <a:endParaRPr lang="en-AU" dirty="0"/>
          </a:p>
        </p:txBody>
      </p:sp>
      <p:sp>
        <p:nvSpPr>
          <p:cNvPr id="6" name="Content Placeholder 5"/>
          <p:cNvSpPr>
            <a:spLocks noGrp="1"/>
          </p:cNvSpPr>
          <p:nvPr>
            <p:ph sz="half" idx="2"/>
          </p:nvPr>
        </p:nvSpPr>
        <p:spPr>
          <a:xfrm>
            <a:off x="390616" y="1112104"/>
            <a:ext cx="4785761" cy="5430739"/>
          </a:xfrm>
        </p:spPr>
        <p:txBody>
          <a:bodyPr>
            <a:normAutofit lnSpcReduction="10000"/>
          </a:bodyPr>
          <a:lstStyle/>
          <a:p>
            <a:r>
              <a:rPr lang="en-AU" sz="2600" dirty="0"/>
              <a:t>Reasonably similar across the USA, Canada, Europe, the UK, Australia and New Zealand</a:t>
            </a:r>
          </a:p>
          <a:p>
            <a:r>
              <a:rPr lang="en-AU" sz="2600" dirty="0"/>
              <a:t>Some differences in inflow concentrations, temperatures, flow volumes</a:t>
            </a:r>
          </a:p>
          <a:p>
            <a:r>
              <a:rPr lang="en-AU" sz="2600" dirty="0"/>
              <a:t>Aim to make a uniform and fair process for different brands of on-site system to be tested</a:t>
            </a:r>
          </a:p>
          <a:p>
            <a:r>
              <a:rPr lang="en-AU" sz="2600" dirty="0"/>
              <a:t> Uses a ‘domestic’ strength inflow wastewater</a:t>
            </a:r>
          </a:p>
        </p:txBody>
      </p:sp>
      <p:pic>
        <p:nvPicPr>
          <p:cNvPr id="2" name="Picture 1">
            <a:extLst>
              <a:ext uri="{FF2B5EF4-FFF2-40B4-BE49-F238E27FC236}">
                <a16:creationId xmlns:a16="http://schemas.microsoft.com/office/drawing/2014/main" id="{086F148E-25DC-3175-E4A1-16A667AB3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104" y="1451469"/>
            <a:ext cx="5945516" cy="44591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ACF3-0850-E60C-2DE6-C27D9F98E808}"/>
              </a:ext>
            </a:extLst>
          </p:cNvPr>
          <p:cNvSpPr>
            <a:spLocks noGrp="1"/>
          </p:cNvSpPr>
          <p:nvPr>
            <p:ph type="title"/>
          </p:nvPr>
        </p:nvSpPr>
        <p:spPr>
          <a:xfrm>
            <a:off x="917031" y="298881"/>
            <a:ext cx="8596668" cy="1320800"/>
          </a:xfrm>
        </p:spPr>
        <p:txBody>
          <a:bodyPr/>
          <a:lstStyle/>
          <a:p>
            <a:pPr algn="ctr"/>
            <a:r>
              <a:rPr lang="en-GB" dirty="0"/>
              <a:t>Accreditation Sites</a:t>
            </a:r>
            <a:endParaRPr lang="en-AU" dirty="0"/>
          </a:p>
        </p:txBody>
      </p:sp>
      <p:pic>
        <p:nvPicPr>
          <p:cNvPr id="7" name="Picture 6">
            <a:extLst>
              <a:ext uri="{FF2B5EF4-FFF2-40B4-BE49-F238E27FC236}">
                <a16:creationId xmlns:a16="http://schemas.microsoft.com/office/drawing/2014/main" id="{0174F4A3-45B6-8B4E-D7C2-1E8C8AA20F75}"/>
              </a:ext>
            </a:extLst>
          </p:cNvPr>
          <p:cNvPicPr>
            <a:picLocks noChangeAspect="1"/>
          </p:cNvPicPr>
          <p:nvPr/>
        </p:nvPicPr>
        <p:blipFill rotWithShape="1">
          <a:blip r:embed="rId2"/>
          <a:srcRect l="6917" t="19168" r="8398" b="8844"/>
          <a:stretch/>
        </p:blipFill>
        <p:spPr>
          <a:xfrm>
            <a:off x="115410" y="1225118"/>
            <a:ext cx="10324730" cy="4934506"/>
          </a:xfrm>
          <a:prstGeom prst="rect">
            <a:avLst/>
          </a:prstGeom>
        </p:spPr>
      </p:pic>
    </p:spTree>
    <p:extLst>
      <p:ext uri="{BB962C8B-B14F-4D97-AF65-F5344CB8AC3E}">
        <p14:creationId xmlns:p14="http://schemas.microsoft.com/office/powerpoint/2010/main" val="1320478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054788-ADB8-E266-7879-8D16FD9F2D66}"/>
              </a:ext>
            </a:extLst>
          </p:cNvPr>
          <p:cNvSpPr>
            <a:spLocks noGrp="1"/>
          </p:cNvSpPr>
          <p:nvPr>
            <p:ph type="title"/>
          </p:nvPr>
        </p:nvSpPr>
        <p:spPr>
          <a:xfrm>
            <a:off x="677334" y="236737"/>
            <a:ext cx="8596668" cy="1320800"/>
          </a:xfrm>
        </p:spPr>
        <p:txBody>
          <a:bodyPr/>
          <a:lstStyle/>
          <a:p>
            <a:pPr algn="ctr"/>
            <a:r>
              <a:rPr lang="en-AU" dirty="0"/>
              <a:t>What We’ve Learnt From Running a Testing Facility</a:t>
            </a:r>
          </a:p>
        </p:txBody>
      </p:sp>
      <p:sp>
        <p:nvSpPr>
          <p:cNvPr id="6" name="Content Placeholder 5">
            <a:extLst>
              <a:ext uri="{FF2B5EF4-FFF2-40B4-BE49-F238E27FC236}">
                <a16:creationId xmlns:a16="http://schemas.microsoft.com/office/drawing/2014/main" id="{F8176CC2-6C92-F7B9-A3F1-A6E76F6784A0}"/>
              </a:ext>
            </a:extLst>
          </p:cNvPr>
          <p:cNvSpPr>
            <a:spLocks noGrp="1"/>
          </p:cNvSpPr>
          <p:nvPr>
            <p:ph idx="1"/>
          </p:nvPr>
        </p:nvSpPr>
        <p:spPr>
          <a:xfrm>
            <a:off x="677334" y="1488613"/>
            <a:ext cx="8596668" cy="4583713"/>
          </a:xfrm>
        </p:spPr>
        <p:txBody>
          <a:bodyPr>
            <a:normAutofit/>
          </a:bodyPr>
          <a:lstStyle/>
          <a:p>
            <a:r>
              <a:rPr lang="en-AU" sz="2000" dirty="0"/>
              <a:t>High level of installation errors</a:t>
            </a:r>
          </a:p>
          <a:p>
            <a:pPr lvl="1"/>
            <a:r>
              <a:rPr lang="en-AU" sz="2000" dirty="0"/>
              <a:t>Over 70%</a:t>
            </a:r>
          </a:p>
          <a:p>
            <a:r>
              <a:rPr lang="en-AU" sz="2000" dirty="0"/>
              <a:t>High level of faults in units</a:t>
            </a:r>
          </a:p>
          <a:p>
            <a:pPr lvl="1"/>
            <a:r>
              <a:rPr lang="en-AU" sz="2000" dirty="0"/>
              <a:t>Over 50%</a:t>
            </a:r>
          </a:p>
          <a:p>
            <a:r>
              <a:rPr lang="en-AU" sz="2000" dirty="0"/>
              <a:t>Reliability issues over the course of the trial period</a:t>
            </a:r>
          </a:p>
          <a:p>
            <a:r>
              <a:rPr lang="en-AU" sz="2000" dirty="0"/>
              <a:t>Difficulty in getting manufacturers to site for maintenance</a:t>
            </a:r>
          </a:p>
          <a:p>
            <a:r>
              <a:rPr lang="en-AU" sz="2000" dirty="0"/>
              <a:t>Slight changes in temperature and inflow water quality can quickly impact treated water quality</a:t>
            </a:r>
          </a:p>
          <a:p>
            <a:r>
              <a:rPr lang="en-AU" sz="2000" dirty="0"/>
              <a:t>Green marketing can impact water quality (energy consumption)</a:t>
            </a:r>
          </a:p>
          <a:p>
            <a:pPr lvl="1"/>
            <a:r>
              <a:rPr lang="en-AU" sz="1800" dirty="0"/>
              <a:t>Surprising to us, because this is not a cheap process to undertake</a:t>
            </a:r>
          </a:p>
          <a:p>
            <a:r>
              <a:rPr lang="en-AU" sz="2000" dirty="0"/>
              <a:t>Issues with ‘non-domestic’ wastewater at the Test Facility</a:t>
            </a:r>
          </a:p>
        </p:txBody>
      </p:sp>
    </p:spTree>
    <p:extLst>
      <p:ext uri="{BB962C8B-B14F-4D97-AF65-F5344CB8AC3E}">
        <p14:creationId xmlns:p14="http://schemas.microsoft.com/office/powerpoint/2010/main" val="1933796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ABBA65-23C3-0757-80F5-3CAEC14F2D5E}"/>
              </a:ext>
            </a:extLst>
          </p:cNvPr>
          <p:cNvSpPr>
            <a:spLocks noGrp="1"/>
          </p:cNvSpPr>
          <p:nvPr>
            <p:ph type="title"/>
          </p:nvPr>
        </p:nvSpPr>
        <p:spPr>
          <a:xfrm>
            <a:off x="677334" y="156239"/>
            <a:ext cx="8596668" cy="1320800"/>
          </a:xfrm>
        </p:spPr>
        <p:txBody>
          <a:bodyPr/>
          <a:lstStyle/>
          <a:p>
            <a:pPr algn="ctr"/>
            <a:r>
              <a:rPr lang="en-GB" dirty="0"/>
              <a:t>International Accreditation Standards</a:t>
            </a:r>
            <a:endParaRPr lang="en-AU" dirty="0"/>
          </a:p>
        </p:txBody>
      </p:sp>
      <p:sp>
        <p:nvSpPr>
          <p:cNvPr id="5" name="Content Placeholder 4">
            <a:extLst>
              <a:ext uri="{FF2B5EF4-FFF2-40B4-BE49-F238E27FC236}">
                <a16:creationId xmlns:a16="http://schemas.microsoft.com/office/drawing/2014/main" id="{EBC2F910-E21D-BCD6-A663-269FC7144762}"/>
              </a:ext>
            </a:extLst>
          </p:cNvPr>
          <p:cNvSpPr>
            <a:spLocks noGrp="1"/>
          </p:cNvSpPr>
          <p:nvPr>
            <p:ph sz="half" idx="1"/>
          </p:nvPr>
        </p:nvSpPr>
        <p:spPr>
          <a:xfrm>
            <a:off x="215153" y="932329"/>
            <a:ext cx="5526755" cy="5769432"/>
          </a:xfrm>
        </p:spPr>
        <p:txBody>
          <a:bodyPr>
            <a:normAutofit fontScale="92500" lnSpcReduction="10000"/>
          </a:bodyPr>
          <a:lstStyle/>
          <a:p>
            <a:r>
              <a:rPr lang="en-GB" dirty="0"/>
              <a:t>NSF water quality limits for the testing of on-site wastewater treatment systems are relatively ‘dilute’</a:t>
            </a:r>
          </a:p>
          <a:p>
            <a:r>
              <a:rPr lang="en-GB" dirty="0"/>
              <a:t>Australia has Australian Standard (AS) 1546.3</a:t>
            </a:r>
          </a:p>
          <a:p>
            <a:pPr lvl="1"/>
            <a:r>
              <a:rPr lang="en-GB" dirty="0"/>
              <a:t>BOD</a:t>
            </a:r>
            <a:r>
              <a:rPr lang="en-GB" baseline="-25000" dirty="0"/>
              <a:t>5</a:t>
            </a:r>
            <a:r>
              <a:rPr lang="en-GB" dirty="0"/>
              <a:t> is much higher than most other nations</a:t>
            </a:r>
          </a:p>
          <a:p>
            <a:r>
              <a:rPr lang="en-GB" dirty="0"/>
              <a:t>Prevalence of drought in Australia has meant that water efficient infrastructure is used</a:t>
            </a:r>
          </a:p>
          <a:p>
            <a:pPr lvl="1"/>
            <a:r>
              <a:rPr lang="en-GB" dirty="0"/>
              <a:t>WELS: water efficient labelling scheme</a:t>
            </a:r>
          </a:p>
          <a:p>
            <a:pPr lvl="1"/>
            <a:r>
              <a:rPr lang="en-GB" dirty="0"/>
              <a:t>Toilets, shower heads, dishwashers, washing machines, taps, urinals. </a:t>
            </a:r>
          </a:p>
          <a:p>
            <a:r>
              <a:rPr lang="en-GB" dirty="0"/>
              <a:t>Increased the concentration of certain contaminates in untreated wastewater</a:t>
            </a:r>
          </a:p>
          <a:p>
            <a:pPr lvl="1"/>
            <a:r>
              <a:rPr lang="en-GB" dirty="0"/>
              <a:t>TSS, TN, TP, &amp; BOD/COD</a:t>
            </a:r>
          </a:p>
          <a:p>
            <a:r>
              <a:rPr lang="en-GB" dirty="0"/>
              <a:t>Change in AS 1546.3 meant that Australian on-site systems needed to be recertified</a:t>
            </a:r>
          </a:p>
          <a:p>
            <a:pPr lvl="1"/>
            <a:r>
              <a:rPr lang="en-GB" dirty="0"/>
              <a:t>Some struggled with the changes in untreated wastewater limits</a:t>
            </a:r>
          </a:p>
          <a:p>
            <a:r>
              <a:rPr lang="en-GB" dirty="0"/>
              <a:t>Commercial sites often have untreated wastewater concentrations outside of typical domestic ranges</a:t>
            </a:r>
          </a:p>
          <a:p>
            <a:endParaRPr lang="en-AU" dirty="0"/>
          </a:p>
        </p:txBody>
      </p:sp>
      <p:pic>
        <p:nvPicPr>
          <p:cNvPr id="7" name="Content Placeholder 6">
            <a:extLst>
              <a:ext uri="{FF2B5EF4-FFF2-40B4-BE49-F238E27FC236}">
                <a16:creationId xmlns:a16="http://schemas.microsoft.com/office/drawing/2014/main" id="{F229B594-8D9E-416F-2A60-9E74D4CA0E37}"/>
              </a:ext>
            </a:extLst>
          </p:cNvPr>
          <p:cNvPicPr>
            <a:picLocks noGrp="1" noChangeAspect="1"/>
          </p:cNvPicPr>
          <p:nvPr>
            <p:ph sz="half" idx="2"/>
          </p:nvPr>
        </p:nvPicPr>
        <p:blipFill>
          <a:blip r:embed="rId2"/>
          <a:stretch>
            <a:fillRect/>
          </a:stretch>
        </p:blipFill>
        <p:spPr>
          <a:xfrm>
            <a:off x="5916706" y="3953471"/>
            <a:ext cx="3570495" cy="2674425"/>
          </a:xfrm>
          <a:prstGeom prst="rect">
            <a:avLst/>
          </a:prstGeom>
        </p:spPr>
      </p:pic>
      <p:pic>
        <p:nvPicPr>
          <p:cNvPr id="8" name="Picture 7">
            <a:extLst>
              <a:ext uri="{FF2B5EF4-FFF2-40B4-BE49-F238E27FC236}">
                <a16:creationId xmlns:a16="http://schemas.microsoft.com/office/drawing/2014/main" id="{16F2CA8F-B551-587F-22F0-B9B0DD3E702B}"/>
              </a:ext>
            </a:extLst>
          </p:cNvPr>
          <p:cNvPicPr>
            <a:picLocks noChangeAspect="1"/>
          </p:cNvPicPr>
          <p:nvPr/>
        </p:nvPicPr>
        <p:blipFill>
          <a:blip r:embed="rId3"/>
          <a:stretch>
            <a:fillRect/>
          </a:stretch>
        </p:blipFill>
        <p:spPr>
          <a:xfrm>
            <a:off x="5916706" y="1041621"/>
            <a:ext cx="3532094" cy="2743681"/>
          </a:xfrm>
          <a:prstGeom prst="rect">
            <a:avLst/>
          </a:prstGeom>
        </p:spPr>
      </p:pic>
    </p:spTree>
    <p:extLst>
      <p:ext uri="{BB962C8B-B14F-4D97-AF65-F5344CB8AC3E}">
        <p14:creationId xmlns:p14="http://schemas.microsoft.com/office/powerpoint/2010/main" val="2493339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6D31-2795-22A1-2CED-827C5FF63AB8}"/>
              </a:ext>
            </a:extLst>
          </p:cNvPr>
          <p:cNvSpPr>
            <a:spLocks noGrp="1"/>
          </p:cNvSpPr>
          <p:nvPr>
            <p:ph type="title"/>
          </p:nvPr>
        </p:nvSpPr>
        <p:spPr/>
        <p:txBody>
          <a:bodyPr/>
          <a:lstStyle/>
          <a:p>
            <a:pPr algn="ctr"/>
            <a:r>
              <a:rPr lang="en-US" dirty="0"/>
              <a:t>Frogs in the Toilet are a ‘Thing’</a:t>
            </a:r>
            <a:endParaRPr lang="en-AU" dirty="0"/>
          </a:p>
        </p:txBody>
      </p:sp>
      <p:pic>
        <p:nvPicPr>
          <p:cNvPr id="1028" name="Picture 4" descr="FROGS IN DA TOILET FROGS IN DA TOILET ...">
            <a:extLst>
              <a:ext uri="{FF2B5EF4-FFF2-40B4-BE49-F238E27FC236}">
                <a16:creationId xmlns:a16="http://schemas.microsoft.com/office/drawing/2014/main" id="{A5BF3A36-AC75-D43F-570E-361B883FA3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2839" y="1516743"/>
            <a:ext cx="3838533" cy="4731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5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Domestic Inflow Water Quality</a:t>
            </a:r>
          </a:p>
        </p:txBody>
      </p:sp>
      <p:pic>
        <p:nvPicPr>
          <p:cNvPr id="50178" name="Picture 2"/>
          <p:cNvPicPr>
            <a:picLocks noChangeAspect="1" noChangeArrowheads="1"/>
          </p:cNvPicPr>
          <p:nvPr/>
        </p:nvPicPr>
        <p:blipFill>
          <a:blip r:embed="rId2" cstate="print"/>
          <a:srcRect/>
          <a:stretch>
            <a:fillRect/>
          </a:stretch>
        </p:blipFill>
        <p:spPr bwMode="auto">
          <a:xfrm>
            <a:off x="269223" y="1709286"/>
            <a:ext cx="9358872" cy="271283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52957-066E-CB0E-6048-055FBBDD437B}"/>
              </a:ext>
            </a:extLst>
          </p:cNvPr>
          <p:cNvPicPr>
            <a:picLocks noChangeAspect="1"/>
          </p:cNvPicPr>
          <p:nvPr/>
        </p:nvPicPr>
        <p:blipFill>
          <a:blip r:embed="rId2">
            <a:extLst>
              <a:ext uri="{28A0092B-C50C-407E-A947-70E740481C1C}">
                <a14:useLocalDpi xmlns:a14="http://schemas.microsoft.com/office/drawing/2010/main" val="0"/>
              </a:ext>
            </a:extLst>
          </a:blip>
          <a:srcRect t="28889" b="30196"/>
          <a:stretch/>
        </p:blipFill>
        <p:spPr>
          <a:xfrm>
            <a:off x="1090396" y="0"/>
            <a:ext cx="7816274" cy="6858000"/>
          </a:xfrm>
          <a:prstGeom prst="rect">
            <a:avLst/>
          </a:prstGeom>
        </p:spPr>
      </p:pic>
    </p:spTree>
    <p:extLst>
      <p:ext uri="{BB962C8B-B14F-4D97-AF65-F5344CB8AC3E}">
        <p14:creationId xmlns:p14="http://schemas.microsoft.com/office/powerpoint/2010/main" val="2139437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CCB1-F7FF-307F-470E-3C4C512548A5}"/>
              </a:ext>
            </a:extLst>
          </p:cNvPr>
          <p:cNvSpPr>
            <a:spLocks noGrp="1"/>
          </p:cNvSpPr>
          <p:nvPr>
            <p:ph type="title"/>
          </p:nvPr>
        </p:nvSpPr>
        <p:spPr>
          <a:xfrm>
            <a:off x="558462" y="152400"/>
            <a:ext cx="8596668" cy="798576"/>
          </a:xfrm>
        </p:spPr>
        <p:txBody>
          <a:bodyPr/>
          <a:lstStyle/>
          <a:p>
            <a:pPr algn="ctr"/>
            <a:r>
              <a:rPr lang="en-GB" dirty="0"/>
              <a:t>Lessons from AS1546.3</a:t>
            </a:r>
            <a:endParaRPr lang="en-AU" dirty="0"/>
          </a:p>
        </p:txBody>
      </p:sp>
      <p:sp>
        <p:nvSpPr>
          <p:cNvPr id="3" name="Content Placeholder 2">
            <a:extLst>
              <a:ext uri="{FF2B5EF4-FFF2-40B4-BE49-F238E27FC236}">
                <a16:creationId xmlns:a16="http://schemas.microsoft.com/office/drawing/2014/main" id="{4813E9E7-5476-F67A-A6F8-9C9DA2355419}"/>
              </a:ext>
            </a:extLst>
          </p:cNvPr>
          <p:cNvSpPr>
            <a:spLocks noGrp="1"/>
          </p:cNvSpPr>
          <p:nvPr>
            <p:ph idx="1"/>
          </p:nvPr>
        </p:nvSpPr>
        <p:spPr>
          <a:xfrm>
            <a:off x="558462" y="950976"/>
            <a:ext cx="8596668" cy="5221224"/>
          </a:xfrm>
        </p:spPr>
        <p:txBody>
          <a:bodyPr>
            <a:normAutofit fontScale="92500" lnSpcReduction="20000"/>
          </a:bodyPr>
          <a:lstStyle/>
          <a:p>
            <a:r>
              <a:rPr lang="en-GB" dirty="0"/>
              <a:t>Any type of system can fail…or pass…</a:t>
            </a:r>
          </a:p>
          <a:p>
            <a:pPr lvl="1"/>
            <a:r>
              <a:rPr lang="en-GB" dirty="0"/>
              <a:t>Pressure dosing</a:t>
            </a:r>
          </a:p>
          <a:p>
            <a:r>
              <a:rPr lang="en-GB" dirty="0"/>
              <a:t>Peak flow and/or surge testing</a:t>
            </a:r>
          </a:p>
          <a:p>
            <a:pPr lvl="1"/>
            <a:r>
              <a:rPr lang="en-GB" dirty="0"/>
              <a:t>Tests the capacity for hydraulic short circuits to adversely impact water quality</a:t>
            </a:r>
          </a:p>
          <a:p>
            <a:r>
              <a:rPr lang="en-GB" dirty="0"/>
              <a:t>Holiday testing</a:t>
            </a:r>
          </a:p>
          <a:p>
            <a:pPr lvl="1"/>
            <a:r>
              <a:rPr lang="en-GB" dirty="0"/>
              <a:t>Tests the impact of a no-flow scenario on water quality</a:t>
            </a:r>
          </a:p>
          <a:p>
            <a:r>
              <a:rPr lang="en-GB" dirty="0"/>
              <a:t>Winter testing</a:t>
            </a:r>
          </a:p>
          <a:p>
            <a:pPr lvl="1"/>
            <a:r>
              <a:rPr lang="en-GB" dirty="0"/>
              <a:t>Impact of lower temperatures on performance</a:t>
            </a:r>
          </a:p>
          <a:p>
            <a:pPr lvl="1"/>
            <a:r>
              <a:rPr lang="en-GB" dirty="0"/>
              <a:t>Air temperature is critical</a:t>
            </a:r>
          </a:p>
          <a:p>
            <a:r>
              <a:rPr lang="en-GB" dirty="0"/>
              <a:t>Installation errors are common</a:t>
            </a:r>
          </a:p>
          <a:p>
            <a:r>
              <a:rPr lang="en-GB" dirty="0"/>
              <a:t>Competition impacts on the design of the system</a:t>
            </a:r>
          </a:p>
          <a:p>
            <a:pPr lvl="1"/>
            <a:r>
              <a:rPr lang="en-GB" dirty="0"/>
              <a:t>Size of system</a:t>
            </a:r>
          </a:p>
          <a:p>
            <a:r>
              <a:rPr lang="en-GB" dirty="0"/>
              <a:t>Passive and low input systems are typically non-propriety </a:t>
            </a:r>
          </a:p>
          <a:p>
            <a:pPr lvl="1"/>
            <a:r>
              <a:rPr lang="en-GB" dirty="0"/>
              <a:t>Specialised equipment, such as tunnel/chambers, used in installation</a:t>
            </a:r>
          </a:p>
          <a:p>
            <a:r>
              <a:rPr lang="en-GB" dirty="0"/>
              <a:t>Testing a passive/low input system can be challenging</a:t>
            </a:r>
          </a:p>
          <a:p>
            <a:pPr lvl="1"/>
            <a:r>
              <a:rPr lang="en-GB" dirty="0"/>
              <a:t>Liners</a:t>
            </a:r>
          </a:p>
          <a:p>
            <a:endParaRPr lang="en-GB" dirty="0"/>
          </a:p>
          <a:p>
            <a:pPr lvl="1"/>
            <a:endParaRPr lang="en-AU" dirty="0"/>
          </a:p>
        </p:txBody>
      </p:sp>
    </p:spTree>
    <p:extLst>
      <p:ext uri="{BB962C8B-B14F-4D97-AF65-F5344CB8AC3E}">
        <p14:creationId xmlns:p14="http://schemas.microsoft.com/office/powerpoint/2010/main" val="3572489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70DC-266D-B82F-DC4F-28E9B404AC86}"/>
              </a:ext>
            </a:extLst>
          </p:cNvPr>
          <p:cNvSpPr>
            <a:spLocks noGrp="1"/>
          </p:cNvSpPr>
          <p:nvPr>
            <p:ph type="title"/>
          </p:nvPr>
        </p:nvSpPr>
        <p:spPr>
          <a:xfrm>
            <a:off x="677334" y="205405"/>
            <a:ext cx="8596668" cy="862584"/>
          </a:xfrm>
        </p:spPr>
        <p:txBody>
          <a:bodyPr/>
          <a:lstStyle/>
          <a:p>
            <a:pPr algn="ctr"/>
            <a:r>
              <a:rPr lang="en-GB" dirty="0"/>
              <a:t>Lessons Not Taught by AS1546.3</a:t>
            </a:r>
            <a:endParaRPr lang="en-AU" dirty="0"/>
          </a:p>
        </p:txBody>
      </p:sp>
      <p:sp>
        <p:nvSpPr>
          <p:cNvPr id="3" name="Content Placeholder 2">
            <a:extLst>
              <a:ext uri="{FF2B5EF4-FFF2-40B4-BE49-F238E27FC236}">
                <a16:creationId xmlns:a16="http://schemas.microsoft.com/office/drawing/2014/main" id="{2D64623D-C815-6DFD-AFB5-0BD68A27FC19}"/>
              </a:ext>
            </a:extLst>
          </p:cNvPr>
          <p:cNvSpPr>
            <a:spLocks noGrp="1"/>
          </p:cNvSpPr>
          <p:nvPr>
            <p:ph idx="1"/>
          </p:nvPr>
        </p:nvSpPr>
        <p:spPr>
          <a:xfrm>
            <a:off x="677334" y="1067989"/>
            <a:ext cx="8596668" cy="5095067"/>
          </a:xfrm>
        </p:spPr>
        <p:txBody>
          <a:bodyPr>
            <a:normAutofit lnSpcReduction="10000"/>
          </a:bodyPr>
          <a:lstStyle/>
          <a:p>
            <a:r>
              <a:rPr lang="en-GB" dirty="0"/>
              <a:t>Great effort is made to ensure inflow wastewater is consistent at an accreditation site </a:t>
            </a:r>
          </a:p>
          <a:p>
            <a:r>
              <a:rPr lang="en-GB" dirty="0"/>
              <a:t>Real life is often very different</a:t>
            </a:r>
          </a:p>
          <a:p>
            <a:pPr lvl="1"/>
            <a:r>
              <a:rPr lang="en-GB" dirty="0"/>
              <a:t>Water quality, flow patterns, site issues</a:t>
            </a:r>
          </a:p>
          <a:p>
            <a:pPr lvl="1"/>
            <a:r>
              <a:rPr lang="en-GB" dirty="0"/>
              <a:t>Can be as simple as the number of people in a dwelling</a:t>
            </a:r>
          </a:p>
          <a:p>
            <a:r>
              <a:rPr lang="en-GB" dirty="0"/>
              <a:t>Maintenance at a testing site is done promptly</a:t>
            </a:r>
          </a:p>
          <a:p>
            <a:pPr lvl="1"/>
            <a:r>
              <a:rPr lang="en-GB" dirty="0"/>
              <a:t>Systems monitored by SCADA</a:t>
            </a:r>
          </a:p>
          <a:p>
            <a:pPr lvl="1"/>
            <a:r>
              <a:rPr lang="en-GB" dirty="0"/>
              <a:t>Maintenance in the real world can be very infrequent</a:t>
            </a:r>
          </a:p>
          <a:p>
            <a:r>
              <a:rPr lang="en-GB" dirty="0"/>
              <a:t>Lack of organic carbon</a:t>
            </a:r>
          </a:p>
          <a:p>
            <a:r>
              <a:rPr lang="en-GB" dirty="0"/>
              <a:t>Influence of contaminants of concern</a:t>
            </a:r>
          </a:p>
          <a:p>
            <a:pPr lvl="1"/>
            <a:r>
              <a:rPr lang="en-GB" dirty="0"/>
              <a:t>Disinfectants, wet wipes, cleaning chemicals, etc</a:t>
            </a:r>
          </a:p>
          <a:p>
            <a:r>
              <a:rPr lang="en-GB" dirty="0"/>
              <a:t>Different installation methods</a:t>
            </a:r>
          </a:p>
          <a:p>
            <a:r>
              <a:rPr lang="en-GB" dirty="0"/>
              <a:t>Soil types at sites</a:t>
            </a:r>
          </a:p>
          <a:p>
            <a:r>
              <a:rPr lang="en-GB" dirty="0"/>
              <a:t>Opinions of relevant Regulators</a:t>
            </a:r>
            <a:endParaRPr lang="en-AU" dirty="0"/>
          </a:p>
        </p:txBody>
      </p:sp>
      <p:pic>
        <p:nvPicPr>
          <p:cNvPr id="4" name="Picture 3">
            <a:extLst>
              <a:ext uri="{FF2B5EF4-FFF2-40B4-BE49-F238E27FC236}">
                <a16:creationId xmlns:a16="http://schemas.microsoft.com/office/drawing/2014/main" id="{A3831A74-653D-18CE-10F1-D15FFE28B392}"/>
              </a:ext>
            </a:extLst>
          </p:cNvPr>
          <p:cNvPicPr>
            <a:picLocks noChangeAspect="1"/>
          </p:cNvPicPr>
          <p:nvPr/>
        </p:nvPicPr>
        <p:blipFill>
          <a:blip r:embed="rId2"/>
          <a:stretch>
            <a:fillRect/>
          </a:stretch>
        </p:blipFill>
        <p:spPr>
          <a:xfrm>
            <a:off x="7260174" y="1448184"/>
            <a:ext cx="3724979" cy="4846740"/>
          </a:xfrm>
          <a:prstGeom prst="rect">
            <a:avLst/>
          </a:prstGeom>
        </p:spPr>
      </p:pic>
    </p:spTree>
    <p:extLst>
      <p:ext uri="{BB962C8B-B14F-4D97-AF65-F5344CB8AC3E}">
        <p14:creationId xmlns:p14="http://schemas.microsoft.com/office/powerpoint/2010/main" val="4037387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546" y="206188"/>
            <a:ext cx="8596668" cy="744071"/>
          </a:xfrm>
        </p:spPr>
        <p:txBody>
          <a:bodyPr/>
          <a:lstStyle/>
          <a:p>
            <a:pPr algn="ctr"/>
            <a:r>
              <a:rPr lang="en-AU" dirty="0"/>
              <a:t>Climate: Evapotranspiration Modelling</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1918448" y="1120774"/>
            <a:ext cx="5661354" cy="5350089"/>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945" y="116542"/>
            <a:ext cx="8596668" cy="797859"/>
          </a:xfrm>
        </p:spPr>
        <p:txBody>
          <a:bodyPr/>
          <a:lstStyle/>
          <a:p>
            <a:r>
              <a:rPr lang="en-AU" dirty="0"/>
              <a:t>Reference FAO56 Evapotranspiration</a:t>
            </a:r>
          </a:p>
        </p:txBody>
      </p:sp>
      <p:sp>
        <p:nvSpPr>
          <p:cNvPr id="4" name="TextBox 3">
            <a:extLst>
              <a:ext uri="{FF2B5EF4-FFF2-40B4-BE49-F238E27FC236}">
                <a16:creationId xmlns:a16="http://schemas.microsoft.com/office/drawing/2014/main" id="{54B3B5D8-EFEA-432F-B828-D282B6E97918}"/>
              </a:ext>
            </a:extLst>
          </p:cNvPr>
          <p:cNvSpPr txBox="1"/>
          <p:nvPr/>
        </p:nvSpPr>
        <p:spPr>
          <a:xfrm>
            <a:off x="116724" y="942025"/>
            <a:ext cx="6839339" cy="830997"/>
          </a:xfrm>
          <a:prstGeom prst="rect">
            <a:avLst/>
          </a:prstGeom>
          <a:noFill/>
        </p:spPr>
        <p:txBody>
          <a:bodyPr wrap="square" rtlCol="0">
            <a:spAutoFit/>
          </a:bodyPr>
          <a:lstStyle/>
          <a:p>
            <a:r>
              <a:rPr lang="en-AU" sz="2400" dirty="0"/>
              <a:t>Example Daily ET</a:t>
            </a:r>
            <a:r>
              <a:rPr lang="en-AU" sz="1400" dirty="0"/>
              <a:t>0</a:t>
            </a:r>
            <a:r>
              <a:rPr lang="en-AU" sz="2400" dirty="0"/>
              <a:t> for 2 years</a:t>
            </a:r>
          </a:p>
          <a:p>
            <a:r>
              <a:rPr lang="en-AU" sz="2400" dirty="0"/>
              <a:t>Darwin vs Mintaro</a:t>
            </a:r>
          </a:p>
        </p:txBody>
      </p:sp>
      <p:graphicFrame>
        <p:nvGraphicFramePr>
          <p:cNvPr id="5" name="Chart 4">
            <a:extLst>
              <a:ext uri="{FF2B5EF4-FFF2-40B4-BE49-F238E27FC236}">
                <a16:creationId xmlns:a16="http://schemas.microsoft.com/office/drawing/2014/main" id="{00000000-0008-0000-0000-000002000000}"/>
              </a:ext>
            </a:extLst>
          </p:cNvPr>
          <p:cNvGraphicFramePr>
            <a:graphicFrameLocks/>
          </p:cNvGraphicFramePr>
          <p:nvPr/>
        </p:nvGraphicFramePr>
        <p:xfrm>
          <a:off x="126627" y="1864109"/>
          <a:ext cx="4911539" cy="36491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nvGraphicFramePr>
        <p:xfrm>
          <a:off x="5029200" y="1846180"/>
          <a:ext cx="4732634" cy="366711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B691-DDDA-140F-F4EE-ED9B8B05FB6A}"/>
              </a:ext>
            </a:extLst>
          </p:cNvPr>
          <p:cNvSpPr>
            <a:spLocks noGrp="1"/>
          </p:cNvSpPr>
          <p:nvPr>
            <p:ph type="title"/>
          </p:nvPr>
        </p:nvSpPr>
        <p:spPr/>
        <p:txBody>
          <a:bodyPr/>
          <a:lstStyle/>
          <a:p>
            <a:pPr algn="ctr"/>
            <a:r>
              <a:rPr lang="en-US" dirty="0"/>
              <a:t>Soils in On-site Wastewater Regulations</a:t>
            </a:r>
            <a:endParaRPr lang="en-AU" dirty="0"/>
          </a:p>
        </p:txBody>
      </p:sp>
      <p:sp>
        <p:nvSpPr>
          <p:cNvPr id="3" name="Content Placeholder 2">
            <a:extLst>
              <a:ext uri="{FF2B5EF4-FFF2-40B4-BE49-F238E27FC236}">
                <a16:creationId xmlns:a16="http://schemas.microsoft.com/office/drawing/2014/main" id="{5D964FD4-085A-C15E-8582-EC611F4F0C33}"/>
              </a:ext>
            </a:extLst>
          </p:cNvPr>
          <p:cNvSpPr>
            <a:spLocks noGrp="1"/>
          </p:cNvSpPr>
          <p:nvPr>
            <p:ph idx="1"/>
          </p:nvPr>
        </p:nvSpPr>
        <p:spPr>
          <a:xfrm>
            <a:off x="677334" y="1930400"/>
            <a:ext cx="8596668" cy="3880773"/>
          </a:xfrm>
        </p:spPr>
        <p:txBody>
          <a:bodyPr/>
          <a:lstStyle/>
          <a:p>
            <a:r>
              <a:rPr lang="en-US" dirty="0"/>
              <a:t>Often neglected in regulations in regards to specific risks</a:t>
            </a:r>
          </a:p>
          <a:p>
            <a:r>
              <a:rPr lang="en-US" dirty="0"/>
              <a:t>Water quality parameters are generally linked to water discharge not soil dispersal</a:t>
            </a:r>
          </a:p>
          <a:p>
            <a:pPr lvl="1"/>
            <a:r>
              <a:rPr lang="en-US" dirty="0"/>
              <a:t>BOD or organic carbon is bad for streams/lakes/aquifers/oceans, but essential for soil health</a:t>
            </a:r>
          </a:p>
          <a:p>
            <a:r>
              <a:rPr lang="en-US" dirty="0"/>
              <a:t>Gravity versus pressure dosing regulations are interesting</a:t>
            </a:r>
          </a:p>
          <a:p>
            <a:pPr lvl="1"/>
            <a:r>
              <a:rPr lang="en-US" dirty="0"/>
              <a:t>Distribution boxes</a:t>
            </a:r>
          </a:p>
          <a:p>
            <a:r>
              <a:rPr lang="en-US" dirty="0"/>
              <a:t>Little attention is paid to salinity and sodicity risks</a:t>
            </a:r>
            <a:endParaRPr lang="en-AU" dirty="0"/>
          </a:p>
        </p:txBody>
      </p:sp>
    </p:spTree>
    <p:extLst>
      <p:ext uri="{BB962C8B-B14F-4D97-AF65-F5344CB8AC3E}">
        <p14:creationId xmlns:p14="http://schemas.microsoft.com/office/powerpoint/2010/main" val="183291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4DED-AA38-91C8-FBC5-7C9FDF13D076}"/>
              </a:ext>
            </a:extLst>
          </p:cNvPr>
          <p:cNvSpPr>
            <a:spLocks noGrp="1"/>
          </p:cNvSpPr>
          <p:nvPr>
            <p:ph type="title"/>
          </p:nvPr>
        </p:nvSpPr>
        <p:spPr>
          <a:xfrm>
            <a:off x="1158101" y="515333"/>
            <a:ext cx="8596668" cy="1320800"/>
          </a:xfrm>
        </p:spPr>
        <p:txBody>
          <a:bodyPr/>
          <a:lstStyle/>
          <a:p>
            <a:pPr algn="ctr"/>
            <a:r>
              <a:rPr lang="en-US" dirty="0"/>
              <a:t>Soil Health</a:t>
            </a:r>
            <a:endParaRPr lang="en-AU" dirty="0"/>
          </a:p>
        </p:txBody>
      </p:sp>
      <p:pic>
        <p:nvPicPr>
          <p:cNvPr id="7" name="Content Placeholder 6">
            <a:extLst>
              <a:ext uri="{FF2B5EF4-FFF2-40B4-BE49-F238E27FC236}">
                <a16:creationId xmlns:a16="http://schemas.microsoft.com/office/drawing/2014/main" id="{CA15BE17-07F9-CB1F-4BE0-E8573D42E75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9961" y="1486282"/>
            <a:ext cx="5434043" cy="4075532"/>
          </a:xfrm>
        </p:spPr>
      </p:pic>
      <p:pic>
        <p:nvPicPr>
          <p:cNvPr id="2050" name="Picture 2" descr="Costa's World: Gardening for the soil ...">
            <a:extLst>
              <a:ext uri="{FF2B5EF4-FFF2-40B4-BE49-F238E27FC236}">
                <a16:creationId xmlns:a16="http://schemas.microsoft.com/office/drawing/2014/main" id="{FDD05D1E-AC4B-5011-3932-9E1E028864F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16777" y="1486280"/>
            <a:ext cx="6225262" cy="407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014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E4B449E-6718-4CA5-AFAA-378B6CCB38A1}"/>
              </a:ext>
            </a:extLst>
          </p:cNvPr>
          <p:cNvSpPr>
            <a:spLocks noGrp="1"/>
          </p:cNvSpPr>
          <p:nvPr>
            <p:ph type="title"/>
          </p:nvPr>
        </p:nvSpPr>
        <p:spPr>
          <a:xfrm>
            <a:off x="758317" y="320074"/>
            <a:ext cx="7467600" cy="1143000"/>
          </a:xfrm>
        </p:spPr>
        <p:txBody>
          <a:bodyPr/>
          <a:lstStyle/>
          <a:p>
            <a:pPr algn="ctr"/>
            <a:r>
              <a:rPr lang="en-AU" altLang="en-US" dirty="0"/>
              <a:t>Salinity</a:t>
            </a:r>
          </a:p>
        </p:txBody>
      </p:sp>
      <p:sp>
        <p:nvSpPr>
          <p:cNvPr id="23555" name="Content Placeholder 2">
            <a:extLst>
              <a:ext uri="{FF2B5EF4-FFF2-40B4-BE49-F238E27FC236}">
                <a16:creationId xmlns:a16="http://schemas.microsoft.com/office/drawing/2014/main" id="{58426CC6-004B-4205-BDA5-C716EFE24377}"/>
              </a:ext>
            </a:extLst>
          </p:cNvPr>
          <p:cNvSpPr>
            <a:spLocks noGrp="1"/>
          </p:cNvSpPr>
          <p:nvPr>
            <p:ph idx="1"/>
          </p:nvPr>
        </p:nvSpPr>
        <p:spPr bwMode="auto">
          <a:xfrm>
            <a:off x="758317" y="1258888"/>
            <a:ext cx="8229600" cy="452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p>
            <a:r>
              <a:rPr lang="en-AU" altLang="en-US" sz="2800" dirty="0"/>
              <a:t>Salts can be defined as compounds that disassociate in water to form negative ions (anions) and positive ions (cations) (Patterson, 2007). </a:t>
            </a:r>
          </a:p>
          <a:p>
            <a:r>
              <a:rPr lang="en-AU" altLang="en-US" sz="2800" dirty="0"/>
              <a:t>Chemically a salt is the result of a neutralisation reaction between an acid and a base (Lambert and Turner, 2000).</a:t>
            </a:r>
          </a:p>
          <a:p>
            <a:r>
              <a:rPr lang="en-AU" altLang="en-US" sz="2800" dirty="0"/>
              <a:t> A salt is an ionic compound that can be either an organic or inorganic chemical (Lambert and Turner, 2000). </a:t>
            </a:r>
          </a:p>
          <a:p>
            <a:r>
              <a:rPr lang="en-AU" altLang="en-US" sz="2800" dirty="0"/>
              <a:t>The concentration of all salts present in a soil or water is the definition of salinity (</a:t>
            </a:r>
            <a:r>
              <a:rPr lang="en-AU" altLang="en-US" sz="2800" dirty="0" err="1"/>
              <a:t>VanDeGraaff</a:t>
            </a:r>
            <a:r>
              <a:rPr lang="en-AU" altLang="en-US" sz="2800" dirty="0"/>
              <a:t> and Patterson, 2001). </a:t>
            </a:r>
          </a:p>
          <a:p>
            <a:endParaRPr lang="en-AU"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4A9256E8-0E3F-4FC6-B911-8B6A5E56C29A}"/>
              </a:ext>
            </a:extLst>
          </p:cNvPr>
          <p:cNvSpPr>
            <a:spLocks noGrp="1"/>
          </p:cNvSpPr>
          <p:nvPr>
            <p:ph type="title"/>
          </p:nvPr>
        </p:nvSpPr>
        <p:spPr>
          <a:xfrm>
            <a:off x="1046070" y="408851"/>
            <a:ext cx="7467600" cy="1143000"/>
          </a:xfrm>
        </p:spPr>
        <p:txBody>
          <a:bodyPr/>
          <a:lstStyle/>
          <a:p>
            <a:pPr algn="ctr"/>
            <a:r>
              <a:rPr lang="en-AU" altLang="en-US" dirty="0"/>
              <a:t>Types of Salinity</a:t>
            </a:r>
          </a:p>
        </p:txBody>
      </p:sp>
      <p:pic>
        <p:nvPicPr>
          <p:cNvPr id="25603" name="Picture 2">
            <a:extLst>
              <a:ext uri="{FF2B5EF4-FFF2-40B4-BE49-F238E27FC236}">
                <a16:creationId xmlns:a16="http://schemas.microsoft.com/office/drawing/2014/main" id="{24CC27E4-2922-4768-8E34-AC2D851EAC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1728" y="1170341"/>
            <a:ext cx="7058993" cy="5465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F40C492-4A61-4106-BDA2-BA2DCCE44A25}"/>
              </a:ext>
            </a:extLst>
          </p:cNvPr>
          <p:cNvSpPr>
            <a:spLocks noGrp="1"/>
          </p:cNvSpPr>
          <p:nvPr>
            <p:ph type="title"/>
          </p:nvPr>
        </p:nvSpPr>
        <p:spPr>
          <a:xfrm>
            <a:off x="924989" y="881372"/>
            <a:ext cx="7467600" cy="1143000"/>
          </a:xfrm>
        </p:spPr>
        <p:txBody>
          <a:bodyPr/>
          <a:lstStyle/>
          <a:p>
            <a:pPr algn="ctr"/>
            <a:r>
              <a:rPr lang="en-AU" altLang="en-US" dirty="0" err="1"/>
              <a:t>Sodicity</a:t>
            </a:r>
            <a:endParaRPr lang="en-AU" altLang="en-US" dirty="0"/>
          </a:p>
        </p:txBody>
      </p:sp>
      <p:sp>
        <p:nvSpPr>
          <p:cNvPr id="27651" name="Content Placeholder 2">
            <a:extLst>
              <a:ext uri="{FF2B5EF4-FFF2-40B4-BE49-F238E27FC236}">
                <a16:creationId xmlns:a16="http://schemas.microsoft.com/office/drawing/2014/main" id="{73B574B1-F9EF-4AE6-BC42-49B59F026357}"/>
              </a:ext>
            </a:extLst>
          </p:cNvPr>
          <p:cNvSpPr>
            <a:spLocks noGrp="1"/>
          </p:cNvSpPr>
          <p:nvPr>
            <p:ph idx="1"/>
          </p:nvPr>
        </p:nvSpPr>
        <p:spPr bwMode="auto">
          <a:xfrm>
            <a:off x="790220" y="1885382"/>
            <a:ext cx="8596668" cy="38807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AU" altLang="en-US" sz="2800" dirty="0"/>
              <a:t>Sodium is present in most types of water and soil</a:t>
            </a:r>
            <a:r>
              <a:rPr lang="en-US" altLang="en-US" sz="2800" dirty="0"/>
              <a:t> </a:t>
            </a:r>
            <a:endParaRPr lang="en-AU" altLang="en-US" sz="2800" dirty="0"/>
          </a:p>
          <a:p>
            <a:pPr eaLnBrk="1" hangingPunct="1"/>
            <a:endParaRPr lang="en-AU" altLang="en-US" sz="2800" dirty="0"/>
          </a:p>
          <a:p>
            <a:pPr eaLnBrk="1" hangingPunct="1"/>
            <a:r>
              <a:rPr lang="en-AU" altLang="en-US" sz="2800" dirty="0"/>
              <a:t>The sodium absorption ratio (SAR) is the comparison of the relative preponderance of dissolved sodium (Na) ions in water in contrast to the concentrations of dissolved calcium (Ca) and magnesium (Mg)</a:t>
            </a:r>
            <a:r>
              <a:rPr lang="en-US" altLang="en-US" sz="2800" dirty="0"/>
              <a:t> </a:t>
            </a:r>
          </a:p>
          <a:p>
            <a:endParaRPr lang="en-AU"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a:extLst>
              <a:ext uri="{FF2B5EF4-FFF2-40B4-BE49-F238E27FC236}">
                <a16:creationId xmlns:a16="http://schemas.microsoft.com/office/drawing/2014/main" id="{A5175354-33C1-47B9-A460-8C8DAD91D5A0}"/>
              </a:ext>
            </a:extLst>
          </p:cNvPr>
          <p:cNvSpPr>
            <a:spLocks noGrp="1"/>
          </p:cNvSpPr>
          <p:nvPr>
            <p:ph type="title"/>
          </p:nvPr>
        </p:nvSpPr>
        <p:spPr>
          <a:xfrm>
            <a:off x="915695" y="606164"/>
            <a:ext cx="7467600" cy="1143000"/>
          </a:xfrm>
        </p:spPr>
        <p:txBody>
          <a:bodyPr/>
          <a:lstStyle/>
          <a:p>
            <a:pPr algn="ctr"/>
            <a:r>
              <a:rPr lang="en-AU" altLang="en-US" dirty="0" err="1"/>
              <a:t>Sodicity</a:t>
            </a:r>
            <a:endParaRPr lang="en-AU" altLang="en-US" dirty="0"/>
          </a:p>
        </p:txBody>
      </p:sp>
      <p:sp>
        <p:nvSpPr>
          <p:cNvPr id="1028" name="Content Placeholder 2">
            <a:extLst>
              <a:ext uri="{FF2B5EF4-FFF2-40B4-BE49-F238E27FC236}">
                <a16:creationId xmlns:a16="http://schemas.microsoft.com/office/drawing/2014/main" id="{0A642801-C44C-478C-AFF2-B0C0D8E5A70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eaLnBrk="1" hangingPunct="1"/>
            <a:r>
              <a:rPr lang="en-AU" altLang="en-US" sz="3900" dirty="0"/>
              <a:t>SAR = Na/ </a:t>
            </a:r>
            <a:endParaRPr lang="en-US" altLang="en-US" sz="3900" dirty="0"/>
          </a:p>
          <a:p>
            <a:pPr eaLnBrk="1" hangingPunct="1"/>
            <a:r>
              <a:rPr lang="en-AU" altLang="en-US" sz="2800" dirty="0"/>
              <a:t>Where: Concentrations are in centimoles (+) per litre (Van de Graaff and Patterson 2001)</a:t>
            </a:r>
            <a:r>
              <a:rPr lang="en-US" altLang="en-US" sz="2800" dirty="0"/>
              <a:t> </a:t>
            </a:r>
          </a:p>
          <a:p>
            <a:pPr eaLnBrk="1" hangingPunct="1"/>
            <a:endParaRPr lang="en-AU" altLang="en-US" sz="2800" dirty="0"/>
          </a:p>
          <a:p>
            <a:pPr eaLnBrk="1" hangingPunct="1"/>
            <a:r>
              <a:rPr lang="en-AU" altLang="en-US" sz="2800" dirty="0"/>
              <a:t>What impact the SAR has when applied to a soil is greatly depended on the soil structural components (sand, silt, clay), the cation exchange capacity (CEC) and the exchangeable sodium percentage (ESP) of the soil.</a:t>
            </a:r>
            <a:r>
              <a:rPr lang="en-US" altLang="en-US" sz="2800" dirty="0"/>
              <a:t> </a:t>
            </a:r>
          </a:p>
          <a:p>
            <a:endParaRPr lang="en-AU" altLang="en-US" dirty="0"/>
          </a:p>
        </p:txBody>
      </p:sp>
      <p:graphicFrame>
        <p:nvGraphicFramePr>
          <p:cNvPr id="1026" name="Object 4">
            <a:extLst>
              <a:ext uri="{FF2B5EF4-FFF2-40B4-BE49-F238E27FC236}">
                <a16:creationId xmlns:a16="http://schemas.microsoft.com/office/drawing/2014/main" id="{EB4912F7-87B4-474F-8B76-3EE504777B88}"/>
              </a:ext>
            </a:extLst>
          </p:cNvPr>
          <p:cNvGraphicFramePr>
            <a:graphicFrameLocks noChangeAspect="1"/>
          </p:cNvGraphicFramePr>
          <p:nvPr/>
        </p:nvGraphicFramePr>
        <p:xfrm>
          <a:off x="3042286" y="2034311"/>
          <a:ext cx="2736850" cy="717550"/>
        </p:xfrm>
        <a:graphic>
          <a:graphicData uri="http://schemas.openxmlformats.org/presentationml/2006/ole">
            <mc:AlternateContent xmlns:mc="http://schemas.openxmlformats.org/markup-compatibility/2006">
              <mc:Choice xmlns:v="urn:schemas-microsoft-com:vml" Requires="v">
                <p:oleObj name="Equation" r:id="rId2" imgW="977476" imgH="253890" progId="Equation.3">
                  <p:embed/>
                </p:oleObj>
              </mc:Choice>
              <mc:Fallback>
                <p:oleObj name="Equation" r:id="rId2" imgW="977476" imgH="253890" progId="Equation.3">
                  <p:embed/>
                  <p:pic>
                    <p:nvPicPr>
                      <p:cNvPr id="1026" name="Object 4">
                        <a:extLst>
                          <a:ext uri="{FF2B5EF4-FFF2-40B4-BE49-F238E27FC236}">
                            <a16:creationId xmlns:a16="http://schemas.microsoft.com/office/drawing/2014/main" id="{EB4912F7-87B4-474F-8B76-3EE504777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286" y="2034311"/>
                        <a:ext cx="27368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193" y="89645"/>
            <a:ext cx="8596668" cy="1320800"/>
          </a:xfrm>
        </p:spPr>
        <p:txBody>
          <a:bodyPr/>
          <a:lstStyle/>
          <a:p>
            <a:pPr algn="ctr"/>
            <a:r>
              <a:rPr lang="en-AU" dirty="0"/>
              <a:t>Australia/North America Comparison</a:t>
            </a:r>
          </a:p>
        </p:txBody>
      </p:sp>
      <p:pic>
        <p:nvPicPr>
          <p:cNvPr id="3" name="Content Placeholder 2">
            <a:extLst>
              <a:ext uri="{FF2B5EF4-FFF2-40B4-BE49-F238E27FC236}">
                <a16:creationId xmlns:a16="http://schemas.microsoft.com/office/drawing/2014/main" id="{73D58021-DB33-455C-80D6-C6FAA1854E90}"/>
              </a:ext>
            </a:extLst>
          </p:cNvPr>
          <p:cNvPicPr>
            <a:picLocks noGrp="1" noChangeAspect="1"/>
          </p:cNvPicPr>
          <p:nvPr>
            <p:ph idx="1"/>
          </p:nvPr>
        </p:nvPicPr>
        <p:blipFill>
          <a:blip r:embed="rId2"/>
          <a:stretch>
            <a:fillRect/>
          </a:stretch>
        </p:blipFill>
        <p:spPr>
          <a:xfrm>
            <a:off x="1915568" y="864739"/>
            <a:ext cx="5820974" cy="556630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2C9C65C-B136-427A-A812-1D475D3E66C0}"/>
              </a:ext>
            </a:extLst>
          </p:cNvPr>
          <p:cNvSpPr>
            <a:spLocks noGrp="1"/>
          </p:cNvSpPr>
          <p:nvPr>
            <p:ph type="title"/>
          </p:nvPr>
        </p:nvSpPr>
        <p:spPr>
          <a:xfrm>
            <a:off x="1608570" y="508509"/>
            <a:ext cx="7467600" cy="1143000"/>
          </a:xfrm>
        </p:spPr>
        <p:txBody>
          <a:bodyPr/>
          <a:lstStyle/>
          <a:p>
            <a:r>
              <a:rPr lang="en-AU" altLang="en-US" dirty="0" err="1"/>
              <a:t>Sodicity</a:t>
            </a:r>
            <a:r>
              <a:rPr lang="en-AU" altLang="en-US" dirty="0"/>
              <a:t> Relationship with 3 Soils</a:t>
            </a:r>
          </a:p>
        </p:txBody>
      </p:sp>
      <p:pic>
        <p:nvPicPr>
          <p:cNvPr id="28675" name="Picture 2">
            <a:extLst>
              <a:ext uri="{FF2B5EF4-FFF2-40B4-BE49-F238E27FC236}">
                <a16:creationId xmlns:a16="http://schemas.microsoft.com/office/drawing/2014/main" id="{9EBEB776-40C1-47CF-839E-1887B8EE08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1835" y="1445750"/>
            <a:ext cx="82105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855B-3DDA-C796-4E65-C5EF8D629467}"/>
              </a:ext>
            </a:extLst>
          </p:cNvPr>
          <p:cNvSpPr>
            <a:spLocks noGrp="1"/>
          </p:cNvSpPr>
          <p:nvPr>
            <p:ph type="title"/>
          </p:nvPr>
        </p:nvSpPr>
        <p:spPr>
          <a:xfrm>
            <a:off x="1797666" y="194820"/>
            <a:ext cx="8596668" cy="1320800"/>
          </a:xfrm>
        </p:spPr>
        <p:txBody>
          <a:bodyPr/>
          <a:lstStyle/>
          <a:p>
            <a:r>
              <a:rPr lang="en-US" dirty="0"/>
              <a:t>Impact of Salinity &amp; Sodicity</a:t>
            </a:r>
            <a:endParaRPr lang="en-AU" dirty="0"/>
          </a:p>
        </p:txBody>
      </p:sp>
      <p:pic>
        <p:nvPicPr>
          <p:cNvPr id="5" name="Content Placeholder 4">
            <a:extLst>
              <a:ext uri="{FF2B5EF4-FFF2-40B4-BE49-F238E27FC236}">
                <a16:creationId xmlns:a16="http://schemas.microsoft.com/office/drawing/2014/main" id="{64A7C943-DEA9-5BBC-DCA6-2D71ACEEC3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235" y="1090506"/>
            <a:ext cx="9157614" cy="5242735"/>
          </a:xfrm>
        </p:spPr>
      </p:pic>
    </p:spTree>
    <p:extLst>
      <p:ext uri="{BB962C8B-B14F-4D97-AF65-F5344CB8AC3E}">
        <p14:creationId xmlns:p14="http://schemas.microsoft.com/office/powerpoint/2010/main" val="2276230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84BE-EC00-AE3C-F676-07063693FE72}"/>
              </a:ext>
            </a:extLst>
          </p:cNvPr>
          <p:cNvSpPr>
            <a:spLocks noGrp="1"/>
          </p:cNvSpPr>
          <p:nvPr>
            <p:ph type="title"/>
          </p:nvPr>
        </p:nvSpPr>
        <p:spPr>
          <a:xfrm>
            <a:off x="618043" y="166541"/>
            <a:ext cx="8596668" cy="1320800"/>
          </a:xfrm>
        </p:spPr>
        <p:txBody>
          <a:bodyPr/>
          <a:lstStyle/>
          <a:p>
            <a:pPr algn="ctr"/>
            <a:r>
              <a:rPr lang="en-US" dirty="0"/>
              <a:t>Australian Soils</a:t>
            </a:r>
            <a:endParaRPr lang="en-AU" dirty="0"/>
          </a:p>
        </p:txBody>
      </p:sp>
      <p:pic>
        <p:nvPicPr>
          <p:cNvPr id="5" name="Content Placeholder 4">
            <a:extLst>
              <a:ext uri="{FF2B5EF4-FFF2-40B4-BE49-F238E27FC236}">
                <a16:creationId xmlns:a16="http://schemas.microsoft.com/office/drawing/2014/main" id="{DBAC880C-5CF4-16A8-A121-C2D1F0820F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86" y="941912"/>
            <a:ext cx="4213179" cy="5617573"/>
          </a:xfrm>
        </p:spPr>
      </p:pic>
    </p:spTree>
    <p:extLst>
      <p:ext uri="{BB962C8B-B14F-4D97-AF65-F5344CB8AC3E}">
        <p14:creationId xmlns:p14="http://schemas.microsoft.com/office/powerpoint/2010/main" val="3859725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A6AA6-FD73-193A-B5AF-E02912CAC300}"/>
              </a:ext>
            </a:extLst>
          </p:cNvPr>
          <p:cNvSpPr>
            <a:spLocks noGrp="1"/>
          </p:cNvSpPr>
          <p:nvPr>
            <p:ph type="title"/>
          </p:nvPr>
        </p:nvSpPr>
        <p:spPr>
          <a:xfrm>
            <a:off x="744564" y="421064"/>
            <a:ext cx="8596668" cy="1320800"/>
          </a:xfrm>
        </p:spPr>
        <p:txBody>
          <a:bodyPr/>
          <a:lstStyle/>
          <a:p>
            <a:pPr algn="ctr"/>
            <a:r>
              <a:rPr lang="en-US" dirty="0"/>
              <a:t>Rainwater Tanks</a:t>
            </a:r>
            <a:endParaRPr lang="en-AU" dirty="0"/>
          </a:p>
        </p:txBody>
      </p:sp>
      <p:sp>
        <p:nvSpPr>
          <p:cNvPr id="5" name="Content Placeholder 4">
            <a:extLst>
              <a:ext uri="{FF2B5EF4-FFF2-40B4-BE49-F238E27FC236}">
                <a16:creationId xmlns:a16="http://schemas.microsoft.com/office/drawing/2014/main" id="{938DDE31-747A-5764-876F-B9965B0AA6F0}"/>
              </a:ext>
            </a:extLst>
          </p:cNvPr>
          <p:cNvSpPr>
            <a:spLocks noGrp="1"/>
          </p:cNvSpPr>
          <p:nvPr>
            <p:ph sz="half" idx="1"/>
          </p:nvPr>
        </p:nvSpPr>
        <p:spPr>
          <a:xfrm>
            <a:off x="507651" y="1613834"/>
            <a:ext cx="4184035" cy="3880772"/>
          </a:xfrm>
        </p:spPr>
        <p:txBody>
          <a:bodyPr/>
          <a:lstStyle/>
          <a:p>
            <a:r>
              <a:rPr lang="en-US" dirty="0"/>
              <a:t>Legal all over Australia</a:t>
            </a:r>
          </a:p>
          <a:p>
            <a:r>
              <a:rPr lang="en-US" dirty="0"/>
              <a:t>Used in Urban &amp; Rural Areas</a:t>
            </a:r>
          </a:p>
          <a:p>
            <a:r>
              <a:rPr lang="en-US" dirty="0"/>
              <a:t>Don’t need to meet drinking water standards</a:t>
            </a:r>
          </a:p>
          <a:p>
            <a:pPr lvl="1"/>
            <a:r>
              <a:rPr lang="en-US" dirty="0"/>
              <a:t>Around 15% of the Population uses for drinking water</a:t>
            </a:r>
          </a:p>
          <a:p>
            <a:r>
              <a:rPr lang="en-US" dirty="0"/>
              <a:t>Competes with treated wastewater for water recycling opportunities </a:t>
            </a:r>
          </a:p>
          <a:p>
            <a:pPr lvl="1"/>
            <a:r>
              <a:rPr lang="en-US" dirty="0"/>
              <a:t>Toilet flushing</a:t>
            </a:r>
          </a:p>
          <a:p>
            <a:pPr lvl="1"/>
            <a:r>
              <a:rPr lang="en-US" dirty="0"/>
              <a:t>Laundries</a:t>
            </a:r>
            <a:endParaRPr lang="en-AU" dirty="0"/>
          </a:p>
        </p:txBody>
      </p:sp>
      <p:pic>
        <p:nvPicPr>
          <p:cNvPr id="7" name="Content Placeholder 6">
            <a:extLst>
              <a:ext uri="{FF2B5EF4-FFF2-40B4-BE49-F238E27FC236}">
                <a16:creationId xmlns:a16="http://schemas.microsoft.com/office/drawing/2014/main" id="{B2BABBD6-C9C0-6391-EC11-9A053697A877}"/>
              </a:ext>
            </a:extLst>
          </p:cNvPr>
          <p:cNvPicPr>
            <a:picLocks noGrp="1" noChangeAspect="1"/>
          </p:cNvPicPr>
          <p:nvPr>
            <p:ph sz="half" idx="2"/>
          </p:nvPr>
        </p:nvPicPr>
        <p:blipFill>
          <a:blip r:embed="rId2"/>
          <a:stretch>
            <a:fillRect/>
          </a:stretch>
        </p:blipFill>
        <p:spPr>
          <a:xfrm>
            <a:off x="5042898" y="1613834"/>
            <a:ext cx="5582501" cy="3880772"/>
          </a:xfrm>
          <a:prstGeom prst="rect">
            <a:avLst/>
          </a:prstGeom>
        </p:spPr>
      </p:pic>
    </p:spTree>
    <p:extLst>
      <p:ext uri="{BB962C8B-B14F-4D97-AF65-F5344CB8AC3E}">
        <p14:creationId xmlns:p14="http://schemas.microsoft.com/office/powerpoint/2010/main" val="1213473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AFABC-347E-7182-716A-4C2265701FDE}"/>
              </a:ext>
            </a:extLst>
          </p:cNvPr>
          <p:cNvSpPr>
            <a:spLocks noGrp="1"/>
          </p:cNvSpPr>
          <p:nvPr>
            <p:ph type="title"/>
          </p:nvPr>
        </p:nvSpPr>
        <p:spPr>
          <a:xfrm>
            <a:off x="677334" y="260809"/>
            <a:ext cx="8596668" cy="1320800"/>
          </a:xfrm>
        </p:spPr>
        <p:txBody>
          <a:bodyPr/>
          <a:lstStyle/>
          <a:p>
            <a:pPr algn="ctr"/>
            <a:r>
              <a:rPr lang="en-US" dirty="0"/>
              <a:t>Abundance of Freshwater in USA</a:t>
            </a:r>
            <a:endParaRPr lang="en-AU" dirty="0"/>
          </a:p>
        </p:txBody>
      </p:sp>
      <p:pic>
        <p:nvPicPr>
          <p:cNvPr id="7" name="Content Placeholder 6">
            <a:extLst>
              <a:ext uri="{FF2B5EF4-FFF2-40B4-BE49-F238E27FC236}">
                <a16:creationId xmlns:a16="http://schemas.microsoft.com/office/drawing/2014/main" id="{E4331E6D-AA95-A394-7E50-DE0BCAB98364}"/>
              </a:ext>
            </a:extLst>
          </p:cNvPr>
          <p:cNvPicPr>
            <a:picLocks noGrp="1" noChangeAspect="1"/>
          </p:cNvPicPr>
          <p:nvPr>
            <p:ph idx="1"/>
          </p:nvPr>
        </p:nvPicPr>
        <p:blipFill>
          <a:blip r:embed="rId2"/>
          <a:stretch>
            <a:fillRect/>
          </a:stretch>
        </p:blipFill>
        <p:spPr>
          <a:xfrm>
            <a:off x="697048" y="1052135"/>
            <a:ext cx="8817444" cy="5479067"/>
          </a:xfrm>
          <a:prstGeom prst="rect">
            <a:avLst/>
          </a:prstGeom>
        </p:spPr>
      </p:pic>
    </p:spTree>
    <p:extLst>
      <p:ext uri="{BB962C8B-B14F-4D97-AF65-F5344CB8AC3E}">
        <p14:creationId xmlns:p14="http://schemas.microsoft.com/office/powerpoint/2010/main" val="962877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1F137-2961-E861-5639-955DC1E5F02B}"/>
              </a:ext>
            </a:extLst>
          </p:cNvPr>
          <p:cNvSpPr>
            <a:spLocks noGrp="1"/>
          </p:cNvSpPr>
          <p:nvPr>
            <p:ph type="title"/>
          </p:nvPr>
        </p:nvSpPr>
        <p:spPr/>
        <p:txBody>
          <a:bodyPr/>
          <a:lstStyle/>
          <a:p>
            <a:pPr algn="ctr"/>
            <a:r>
              <a:rPr lang="en-US" dirty="0"/>
              <a:t>Rainwater Tanks</a:t>
            </a:r>
            <a:endParaRPr lang="en-AU" dirty="0"/>
          </a:p>
        </p:txBody>
      </p:sp>
      <p:sp>
        <p:nvSpPr>
          <p:cNvPr id="4" name="Content Placeholder 3">
            <a:extLst>
              <a:ext uri="{FF2B5EF4-FFF2-40B4-BE49-F238E27FC236}">
                <a16:creationId xmlns:a16="http://schemas.microsoft.com/office/drawing/2014/main" id="{D42020CF-3A4B-35E4-8277-8DEBFE7B6837}"/>
              </a:ext>
            </a:extLst>
          </p:cNvPr>
          <p:cNvSpPr>
            <a:spLocks noGrp="1"/>
          </p:cNvSpPr>
          <p:nvPr>
            <p:ph sz="half" idx="1"/>
          </p:nvPr>
        </p:nvSpPr>
        <p:spPr>
          <a:xfrm>
            <a:off x="677334" y="1748550"/>
            <a:ext cx="4184035" cy="3880772"/>
          </a:xfrm>
        </p:spPr>
        <p:txBody>
          <a:bodyPr/>
          <a:lstStyle/>
          <a:p>
            <a:r>
              <a:rPr lang="en-US" dirty="0"/>
              <a:t>Overall good quality water</a:t>
            </a:r>
          </a:p>
          <a:p>
            <a:pPr lvl="1"/>
            <a:r>
              <a:rPr lang="en-US" dirty="0"/>
              <a:t>Low salinity</a:t>
            </a:r>
          </a:p>
          <a:p>
            <a:pPr lvl="1"/>
            <a:r>
              <a:rPr lang="en-US" dirty="0"/>
              <a:t>Low microbes</a:t>
            </a:r>
          </a:p>
          <a:p>
            <a:pPr lvl="1"/>
            <a:r>
              <a:rPr lang="en-US" dirty="0"/>
              <a:t>Low TSS</a:t>
            </a:r>
          </a:p>
          <a:p>
            <a:pPr lvl="1"/>
            <a:r>
              <a:rPr lang="en-US" dirty="0"/>
              <a:t>Low BOD/COD</a:t>
            </a:r>
          </a:p>
          <a:p>
            <a:pPr lvl="1"/>
            <a:r>
              <a:rPr lang="en-US" dirty="0"/>
              <a:t>Very soft</a:t>
            </a:r>
          </a:p>
          <a:p>
            <a:r>
              <a:rPr lang="en-US" dirty="0"/>
              <a:t>The low pH can cause issues</a:t>
            </a:r>
          </a:p>
          <a:p>
            <a:r>
              <a:rPr lang="en-US" dirty="0" err="1"/>
              <a:t>Biomat</a:t>
            </a:r>
            <a:r>
              <a:rPr lang="en-US" dirty="0"/>
              <a:t>/sludge layer can form on the bottom of the tank</a:t>
            </a:r>
            <a:endParaRPr lang="en-AU" dirty="0"/>
          </a:p>
        </p:txBody>
      </p:sp>
      <p:pic>
        <p:nvPicPr>
          <p:cNvPr id="7" name="Content Placeholder 6">
            <a:extLst>
              <a:ext uri="{FF2B5EF4-FFF2-40B4-BE49-F238E27FC236}">
                <a16:creationId xmlns:a16="http://schemas.microsoft.com/office/drawing/2014/main" id="{F37A4BBE-0694-32F0-0ED4-E03AE029836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0059" b="30155"/>
          <a:stretch>
            <a:fillRect/>
          </a:stretch>
        </p:blipFill>
        <p:spPr>
          <a:xfrm>
            <a:off x="5532354" y="1621123"/>
            <a:ext cx="3850857" cy="4317477"/>
          </a:xfrm>
        </p:spPr>
      </p:pic>
    </p:spTree>
    <p:extLst>
      <p:ext uri="{BB962C8B-B14F-4D97-AF65-F5344CB8AC3E}">
        <p14:creationId xmlns:p14="http://schemas.microsoft.com/office/powerpoint/2010/main" val="2931171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93A6-7F71-804F-0247-103F269DB625}"/>
              </a:ext>
            </a:extLst>
          </p:cNvPr>
          <p:cNvSpPr>
            <a:spLocks noGrp="1"/>
          </p:cNvSpPr>
          <p:nvPr>
            <p:ph type="title"/>
          </p:nvPr>
        </p:nvSpPr>
        <p:spPr>
          <a:xfrm>
            <a:off x="724468" y="355077"/>
            <a:ext cx="8596668" cy="1320800"/>
          </a:xfrm>
        </p:spPr>
        <p:txBody>
          <a:bodyPr/>
          <a:lstStyle/>
          <a:p>
            <a:pPr algn="ctr"/>
            <a:r>
              <a:rPr lang="en-US" dirty="0"/>
              <a:t>Cleaning Rainwater Tanks</a:t>
            </a:r>
            <a:endParaRPr lang="en-AU" dirty="0"/>
          </a:p>
        </p:txBody>
      </p:sp>
      <p:pic>
        <p:nvPicPr>
          <p:cNvPr id="6" name="Content Placeholder 5">
            <a:extLst>
              <a:ext uri="{FF2B5EF4-FFF2-40B4-BE49-F238E27FC236}">
                <a16:creationId xmlns:a16="http://schemas.microsoft.com/office/drawing/2014/main" id="{4DFBDBF8-2D83-F2E8-B56F-F76B53F4C12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5924" y="1472432"/>
            <a:ext cx="3531566" cy="4708755"/>
          </a:xfrm>
        </p:spPr>
      </p:pic>
      <p:pic>
        <p:nvPicPr>
          <p:cNvPr id="4098" name="Picture 2" descr="It's snake season and they're coming ...">
            <a:extLst>
              <a:ext uri="{FF2B5EF4-FFF2-40B4-BE49-F238E27FC236}">
                <a16:creationId xmlns:a16="http://schemas.microsoft.com/office/drawing/2014/main" id="{0CF85D5B-4AC5-25A7-FC58-5417685AD38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04048" y="1472431"/>
            <a:ext cx="3527022" cy="47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00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44D9D7-9329-6661-C51B-D0353D5F5E1F}"/>
              </a:ext>
            </a:extLst>
          </p:cNvPr>
          <p:cNvSpPr>
            <a:spLocks noGrp="1"/>
          </p:cNvSpPr>
          <p:nvPr>
            <p:ph type="title"/>
          </p:nvPr>
        </p:nvSpPr>
        <p:spPr>
          <a:xfrm>
            <a:off x="592493" y="561591"/>
            <a:ext cx="8596668" cy="1320800"/>
          </a:xfrm>
        </p:spPr>
        <p:txBody>
          <a:bodyPr/>
          <a:lstStyle/>
          <a:p>
            <a:pPr algn="ctr"/>
            <a:r>
              <a:rPr lang="en-US" dirty="0"/>
              <a:t>Decentralized Domestic</a:t>
            </a:r>
            <a:endParaRPr lang="en-AU" dirty="0"/>
          </a:p>
        </p:txBody>
      </p:sp>
      <p:sp>
        <p:nvSpPr>
          <p:cNvPr id="7" name="Content Placeholder 6">
            <a:extLst>
              <a:ext uri="{FF2B5EF4-FFF2-40B4-BE49-F238E27FC236}">
                <a16:creationId xmlns:a16="http://schemas.microsoft.com/office/drawing/2014/main" id="{8224523E-76EB-A4A7-DD66-A0A79CD9AB23}"/>
              </a:ext>
            </a:extLst>
          </p:cNvPr>
          <p:cNvSpPr>
            <a:spLocks noGrp="1"/>
          </p:cNvSpPr>
          <p:nvPr>
            <p:ph sz="half" idx="1"/>
          </p:nvPr>
        </p:nvSpPr>
        <p:spPr>
          <a:xfrm>
            <a:off x="910821" y="1488614"/>
            <a:ext cx="4184035" cy="3880772"/>
          </a:xfrm>
        </p:spPr>
        <p:txBody>
          <a:bodyPr/>
          <a:lstStyle/>
          <a:p>
            <a:r>
              <a:rPr lang="en-US" dirty="0"/>
              <a:t>Popularity varies across Australia</a:t>
            </a:r>
          </a:p>
          <a:p>
            <a:pPr lvl="1"/>
            <a:r>
              <a:rPr lang="en-US" dirty="0"/>
              <a:t>Hundreds of systems in some States</a:t>
            </a:r>
          </a:p>
          <a:p>
            <a:pPr lvl="1"/>
            <a:r>
              <a:rPr lang="en-US" dirty="0"/>
              <a:t>Relatively few in others</a:t>
            </a:r>
          </a:p>
          <a:p>
            <a:r>
              <a:rPr lang="en-US" dirty="0"/>
              <a:t>But increasing in popularity </a:t>
            </a:r>
          </a:p>
          <a:p>
            <a:pPr lvl="1"/>
            <a:r>
              <a:rPr lang="en-US" dirty="0"/>
              <a:t>Regulator &amp; Government support</a:t>
            </a:r>
          </a:p>
          <a:p>
            <a:pPr lvl="1"/>
            <a:r>
              <a:rPr lang="en-US" dirty="0"/>
              <a:t>Housing crisis</a:t>
            </a:r>
          </a:p>
          <a:p>
            <a:r>
              <a:rPr lang="en-US" dirty="0"/>
              <a:t>Often uses treatment chains rather than a single package ATU unit</a:t>
            </a:r>
          </a:p>
          <a:p>
            <a:pPr lvl="1"/>
            <a:r>
              <a:rPr lang="en-US" dirty="0"/>
              <a:t>Small to Medium pipe</a:t>
            </a:r>
            <a:endParaRPr lang="en-AU" dirty="0"/>
          </a:p>
        </p:txBody>
      </p:sp>
      <p:pic>
        <p:nvPicPr>
          <p:cNvPr id="5122" name="Picture 2" descr="STED Schemes in South Australia ...">
            <a:extLst>
              <a:ext uri="{FF2B5EF4-FFF2-40B4-BE49-F238E27FC236}">
                <a16:creationId xmlns:a16="http://schemas.microsoft.com/office/drawing/2014/main" id="{DA38064F-C533-2D26-D217-8CD99BB2BC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6589" y="1400773"/>
            <a:ext cx="3400809" cy="447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09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529073" y="53281"/>
            <a:ext cx="5207467" cy="6737417"/>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208B0-DFEC-944C-B088-EA950F81FA89}"/>
              </a:ext>
            </a:extLst>
          </p:cNvPr>
          <p:cNvSpPr>
            <a:spLocks noGrp="1"/>
          </p:cNvSpPr>
          <p:nvPr>
            <p:ph type="title"/>
          </p:nvPr>
        </p:nvSpPr>
        <p:spPr>
          <a:xfrm>
            <a:off x="677334" y="609600"/>
            <a:ext cx="8596668" cy="964676"/>
          </a:xfrm>
        </p:spPr>
        <p:txBody>
          <a:bodyPr/>
          <a:lstStyle/>
          <a:p>
            <a:pPr algn="ctr"/>
            <a:r>
              <a:rPr lang="en-US" dirty="0"/>
              <a:t>Decentralized: Non-Domestic</a:t>
            </a:r>
            <a:endParaRPr lang="en-AU" dirty="0"/>
          </a:p>
        </p:txBody>
      </p:sp>
      <p:sp>
        <p:nvSpPr>
          <p:cNvPr id="3" name="Content Placeholder 2">
            <a:extLst>
              <a:ext uri="{FF2B5EF4-FFF2-40B4-BE49-F238E27FC236}">
                <a16:creationId xmlns:a16="http://schemas.microsoft.com/office/drawing/2014/main" id="{241885A7-9E74-61EA-0B17-1A4B2863D2C6}"/>
              </a:ext>
            </a:extLst>
          </p:cNvPr>
          <p:cNvSpPr>
            <a:spLocks noGrp="1"/>
          </p:cNvSpPr>
          <p:nvPr>
            <p:ph idx="1"/>
          </p:nvPr>
        </p:nvSpPr>
        <p:spPr>
          <a:xfrm>
            <a:off x="677334" y="1488613"/>
            <a:ext cx="8596668" cy="3978933"/>
          </a:xfrm>
        </p:spPr>
        <p:txBody>
          <a:bodyPr/>
          <a:lstStyle/>
          <a:p>
            <a:r>
              <a:rPr lang="en-US" dirty="0"/>
              <a:t>Many different types of sites</a:t>
            </a:r>
          </a:p>
          <a:p>
            <a:pPr lvl="1"/>
            <a:r>
              <a:rPr lang="en-US" dirty="0"/>
              <a:t>Commercial</a:t>
            </a:r>
          </a:p>
          <a:p>
            <a:pPr lvl="1"/>
            <a:r>
              <a:rPr lang="en-US" dirty="0"/>
              <a:t>Industrial</a:t>
            </a:r>
          </a:p>
          <a:p>
            <a:pPr lvl="1"/>
            <a:r>
              <a:rPr lang="en-US" dirty="0"/>
              <a:t>Leachate</a:t>
            </a:r>
          </a:p>
          <a:p>
            <a:pPr lvl="1"/>
            <a:r>
              <a:rPr lang="en-US" dirty="0"/>
              <a:t>Mining &amp; Gas</a:t>
            </a:r>
          </a:p>
          <a:p>
            <a:r>
              <a:rPr lang="en-US" dirty="0"/>
              <a:t>Require different types of treatment solutions that are ‘fit-for-purpose’ to the type of wastewater being treated and the reuse/dispersal method</a:t>
            </a:r>
          </a:p>
          <a:p>
            <a:r>
              <a:rPr lang="en-US" dirty="0"/>
              <a:t>Discharge to water is more common than for domestic decentralized</a:t>
            </a:r>
          </a:p>
          <a:p>
            <a:pPr lvl="1"/>
            <a:r>
              <a:rPr lang="en-US" dirty="0"/>
              <a:t>Very high water quality can be achieved</a:t>
            </a:r>
          </a:p>
          <a:p>
            <a:pPr lvl="1"/>
            <a:endParaRPr lang="en-AU" dirty="0"/>
          </a:p>
        </p:txBody>
      </p:sp>
    </p:spTree>
    <p:extLst>
      <p:ext uri="{BB962C8B-B14F-4D97-AF65-F5344CB8AC3E}">
        <p14:creationId xmlns:p14="http://schemas.microsoft.com/office/powerpoint/2010/main" val="269693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9511E-AD5E-AAEC-9FF5-5D596CD74384}"/>
              </a:ext>
            </a:extLst>
          </p:cNvPr>
          <p:cNvPicPr>
            <a:picLocks noChangeAspect="1"/>
          </p:cNvPicPr>
          <p:nvPr/>
        </p:nvPicPr>
        <p:blipFill>
          <a:blip r:embed="rId2">
            <a:extLst>
              <a:ext uri="{28A0092B-C50C-407E-A947-70E740481C1C}">
                <a14:useLocalDpi xmlns:a14="http://schemas.microsoft.com/office/drawing/2010/main" val="0"/>
              </a:ext>
            </a:extLst>
          </a:blip>
          <a:srcRect t="10196" b="29166"/>
          <a:stretch>
            <a:fillRect/>
          </a:stretch>
        </p:blipFill>
        <p:spPr>
          <a:xfrm>
            <a:off x="2819054" y="0"/>
            <a:ext cx="5213322" cy="6849220"/>
          </a:xfrm>
          <a:prstGeom prst="rect">
            <a:avLst/>
          </a:prstGeom>
        </p:spPr>
      </p:pic>
    </p:spTree>
    <p:extLst>
      <p:ext uri="{BB962C8B-B14F-4D97-AF65-F5344CB8AC3E}">
        <p14:creationId xmlns:p14="http://schemas.microsoft.com/office/powerpoint/2010/main" val="950645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B4AC6117-508C-4EB9-95EC-349ADF6909A3}"/>
              </a:ext>
            </a:extLst>
          </p:cNvPr>
          <p:cNvSpPr>
            <a:spLocks noGrp="1"/>
          </p:cNvSpPr>
          <p:nvPr>
            <p:ph type="title"/>
          </p:nvPr>
        </p:nvSpPr>
        <p:spPr>
          <a:xfrm>
            <a:off x="1582857" y="202895"/>
            <a:ext cx="8596668" cy="1320800"/>
          </a:xfrm>
        </p:spPr>
        <p:txBody>
          <a:bodyPr/>
          <a:lstStyle/>
          <a:p>
            <a:r>
              <a:rPr lang="en-AU" altLang="en-US" dirty="0"/>
              <a:t>No Such Magic Place as ‘Away’</a:t>
            </a:r>
          </a:p>
        </p:txBody>
      </p:sp>
      <p:pic>
        <p:nvPicPr>
          <p:cNvPr id="52227" name="Picture 2">
            <a:extLst>
              <a:ext uri="{FF2B5EF4-FFF2-40B4-BE49-F238E27FC236}">
                <a16:creationId xmlns:a16="http://schemas.microsoft.com/office/drawing/2014/main" id="{0269E745-C0F5-4B19-A32E-3130A5336C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2873" y="973578"/>
            <a:ext cx="7022238" cy="5681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093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218BC93-99AC-40BE-BC50-134236DCA6DA}"/>
              </a:ext>
            </a:extLst>
          </p:cNvPr>
          <p:cNvSpPr>
            <a:spLocks noGrp="1" noChangeArrowheads="1"/>
          </p:cNvSpPr>
          <p:nvPr>
            <p:ph type="title"/>
            <p:custDataLst>
              <p:tags r:id="rId2"/>
            </p:custDataLst>
          </p:nvPr>
        </p:nvSpPr>
        <p:spPr>
          <a:xfrm>
            <a:off x="2880912" y="448322"/>
            <a:ext cx="7467600" cy="1143000"/>
          </a:xfrm>
        </p:spPr>
        <p:txBody>
          <a:bodyPr/>
          <a:lstStyle/>
          <a:p>
            <a:pPr eaLnBrk="1" hangingPunct="1"/>
            <a:r>
              <a:rPr lang="en-US" altLang="en-US" dirty="0"/>
              <a:t>Risk Management</a:t>
            </a:r>
          </a:p>
        </p:txBody>
      </p:sp>
      <p:sp>
        <p:nvSpPr>
          <p:cNvPr id="66563" name="Rectangle 3">
            <a:extLst>
              <a:ext uri="{FF2B5EF4-FFF2-40B4-BE49-F238E27FC236}">
                <a16:creationId xmlns:a16="http://schemas.microsoft.com/office/drawing/2014/main" id="{20ABC5C8-44F1-4302-9B27-EA5801FBD078}"/>
              </a:ext>
            </a:extLst>
          </p:cNvPr>
          <p:cNvSpPr>
            <a:spLocks noGrp="1" noChangeArrowheads="1"/>
          </p:cNvSpPr>
          <p:nvPr>
            <p:ph type="body" idx="1"/>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endParaRPr lang="en-US" altLang="en-US"/>
          </a:p>
        </p:txBody>
      </p:sp>
      <p:pic>
        <p:nvPicPr>
          <p:cNvPr id="66564" name="Picture 4">
            <a:extLst>
              <a:ext uri="{FF2B5EF4-FFF2-40B4-BE49-F238E27FC236}">
                <a16:creationId xmlns:a16="http://schemas.microsoft.com/office/drawing/2014/main" id="{1F8E2240-33A0-4487-ABFF-66EE21D54B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365"/>
          <a:stretch>
            <a:fillRect/>
          </a:stretch>
        </p:blipFill>
        <p:spPr bwMode="auto">
          <a:xfrm>
            <a:off x="350778" y="1188452"/>
            <a:ext cx="8757855" cy="522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2B44753-7264-4721-84BC-FC6991CAEB2E}"/>
              </a:ext>
            </a:extLst>
          </p:cNvPr>
          <p:cNvSpPr>
            <a:spLocks noGrp="1"/>
          </p:cNvSpPr>
          <p:nvPr>
            <p:ph type="title"/>
          </p:nvPr>
        </p:nvSpPr>
        <p:spPr>
          <a:xfrm>
            <a:off x="2362200" y="217488"/>
            <a:ext cx="7467600" cy="1143000"/>
          </a:xfrm>
        </p:spPr>
        <p:txBody>
          <a:bodyPr/>
          <a:lstStyle/>
          <a:p>
            <a:r>
              <a:rPr lang="en-AU" altLang="en-US" dirty="0"/>
              <a:t>Reverse Osmosis</a:t>
            </a:r>
          </a:p>
        </p:txBody>
      </p:sp>
      <p:sp>
        <p:nvSpPr>
          <p:cNvPr id="67587" name="Content Placeholder 2">
            <a:extLst>
              <a:ext uri="{FF2B5EF4-FFF2-40B4-BE49-F238E27FC236}">
                <a16:creationId xmlns:a16="http://schemas.microsoft.com/office/drawing/2014/main" id="{CDA163AC-25D7-4D87-A46C-18F2047D8D53}"/>
              </a:ext>
            </a:extLst>
          </p:cNvPr>
          <p:cNvSpPr>
            <a:spLocks noGrp="1"/>
          </p:cNvSpPr>
          <p:nvPr>
            <p:ph idx="1"/>
          </p:nvPr>
        </p:nvSpPr>
        <p:spPr bwMode="auto">
          <a:xfrm>
            <a:off x="1095668" y="971550"/>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AU" altLang="en-US" sz="2800" dirty="0"/>
              <a:t>Very good water quality</a:t>
            </a:r>
          </a:p>
          <a:p>
            <a:pPr lvl="1"/>
            <a:r>
              <a:rPr lang="en-AU" altLang="en-US" sz="2800" dirty="0"/>
              <a:t>This itself may cause issues</a:t>
            </a:r>
          </a:p>
          <a:p>
            <a:r>
              <a:rPr lang="en-AU" altLang="en-US" sz="2800" dirty="0"/>
              <a:t>Not very effective at reducing SAR</a:t>
            </a:r>
          </a:p>
          <a:p>
            <a:pPr lvl="1"/>
            <a:r>
              <a:rPr lang="en-AU" altLang="en-US" sz="2800" dirty="0"/>
              <a:t>Need for chemical adjustment</a:t>
            </a:r>
          </a:p>
          <a:p>
            <a:r>
              <a:rPr lang="en-AU" altLang="en-US" sz="2800" dirty="0"/>
              <a:t>Very effective at reducing Salinity</a:t>
            </a:r>
          </a:p>
          <a:p>
            <a:r>
              <a:rPr lang="en-AU" altLang="en-US" sz="2800" dirty="0"/>
              <a:t>Some ions not effectively removed</a:t>
            </a:r>
          </a:p>
          <a:p>
            <a:pPr lvl="1"/>
            <a:r>
              <a:rPr lang="en-AU" altLang="en-US" sz="2800" dirty="0"/>
              <a:t>Boron, Bromide, sometimes Fluoride</a:t>
            </a:r>
          </a:p>
          <a:p>
            <a:r>
              <a:rPr lang="en-AU" altLang="en-US" sz="2800" dirty="0"/>
              <a:t>Energy intensive</a:t>
            </a:r>
          </a:p>
          <a:p>
            <a:r>
              <a:rPr lang="en-AU" altLang="en-US" sz="2800" dirty="0"/>
              <a:t>High </a:t>
            </a:r>
            <a:r>
              <a:rPr lang="en-AU" altLang="en-US" sz="2800" dirty="0" err="1"/>
              <a:t>Opex</a:t>
            </a:r>
            <a:endParaRPr lang="en-AU" altLang="en-US" sz="2800" dirty="0"/>
          </a:p>
          <a:p>
            <a:r>
              <a:rPr lang="en-AU" altLang="en-US" sz="2800" dirty="0"/>
              <a:t>Produces a brine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3BA8E51C-73C4-4F2C-B2E5-5739F6AE43B2}"/>
              </a:ext>
            </a:extLst>
          </p:cNvPr>
          <p:cNvSpPr>
            <a:spLocks noGrp="1"/>
          </p:cNvSpPr>
          <p:nvPr>
            <p:ph type="title"/>
          </p:nvPr>
        </p:nvSpPr>
        <p:spPr>
          <a:xfrm>
            <a:off x="790112" y="479873"/>
            <a:ext cx="8854228" cy="1143000"/>
          </a:xfrm>
        </p:spPr>
        <p:txBody>
          <a:bodyPr>
            <a:normAutofit fontScale="90000"/>
          </a:bodyPr>
          <a:lstStyle/>
          <a:p>
            <a:r>
              <a:rPr lang="en-AU" altLang="en-US" dirty="0"/>
              <a:t>Excellent Water Quality is No Problem…Right?</a:t>
            </a:r>
          </a:p>
        </p:txBody>
      </p:sp>
      <p:pic>
        <p:nvPicPr>
          <p:cNvPr id="68611" name="Picture 2">
            <a:extLst>
              <a:ext uri="{FF2B5EF4-FFF2-40B4-BE49-F238E27FC236}">
                <a16:creationId xmlns:a16="http://schemas.microsoft.com/office/drawing/2014/main" id="{FA301BF3-658F-491C-8FC4-ECC40DBE96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7593" y="1161664"/>
            <a:ext cx="7451401" cy="55699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CE563DC-4221-4973-B3F9-FF9A337DAA9A}"/>
              </a:ext>
            </a:extLst>
          </p:cNvPr>
          <p:cNvSpPr>
            <a:spLocks noGrp="1"/>
          </p:cNvSpPr>
          <p:nvPr>
            <p:ph type="title"/>
          </p:nvPr>
        </p:nvSpPr>
        <p:spPr>
          <a:xfrm>
            <a:off x="1847850" y="260350"/>
            <a:ext cx="7467600" cy="1143000"/>
          </a:xfrm>
        </p:spPr>
        <p:txBody>
          <a:bodyPr/>
          <a:lstStyle/>
          <a:p>
            <a:endParaRPr lang="en-AU" altLang="en-US"/>
          </a:p>
        </p:txBody>
      </p:sp>
      <p:pic>
        <p:nvPicPr>
          <p:cNvPr id="69635" name="Picture 2">
            <a:extLst>
              <a:ext uri="{FF2B5EF4-FFF2-40B4-BE49-F238E27FC236}">
                <a16:creationId xmlns:a16="http://schemas.microsoft.com/office/drawing/2014/main" id="{3E99A8EE-A9CC-4E8A-8A79-3E0F37AEB3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2258" y="73615"/>
            <a:ext cx="7142347" cy="67107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E9B63B12-4FE1-4CC4-9E57-2C51F7942CE5}"/>
              </a:ext>
            </a:extLst>
          </p:cNvPr>
          <p:cNvSpPr>
            <a:spLocks noGrp="1"/>
          </p:cNvSpPr>
          <p:nvPr>
            <p:ph type="title"/>
          </p:nvPr>
        </p:nvSpPr>
        <p:spPr>
          <a:xfrm>
            <a:off x="106532" y="295445"/>
            <a:ext cx="9442519" cy="1143000"/>
          </a:xfrm>
        </p:spPr>
        <p:txBody>
          <a:bodyPr/>
          <a:lstStyle/>
          <a:p>
            <a:pPr algn="ctr"/>
            <a:r>
              <a:rPr lang="en-AU" altLang="en-US" sz="2800" dirty="0"/>
              <a:t>Too Much Good Quality Water Hasn’t been a Traditional Problem</a:t>
            </a:r>
          </a:p>
        </p:txBody>
      </p:sp>
      <p:pic>
        <p:nvPicPr>
          <p:cNvPr id="70659" name="Picture 2">
            <a:extLst>
              <a:ext uri="{FF2B5EF4-FFF2-40B4-BE49-F238E27FC236}">
                <a16:creationId xmlns:a16="http://schemas.microsoft.com/office/drawing/2014/main" id="{B7F36BEB-3A55-4CD0-8FAE-9E86E4F86F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146" y="1436094"/>
            <a:ext cx="9746436" cy="39858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D6CA2F92-B044-43D0-BF3E-9F5595BD1ADC}"/>
              </a:ext>
            </a:extLst>
          </p:cNvPr>
          <p:cNvSpPr>
            <a:spLocks noGrp="1"/>
          </p:cNvSpPr>
          <p:nvPr>
            <p:ph type="title"/>
          </p:nvPr>
        </p:nvSpPr>
        <p:spPr>
          <a:xfrm>
            <a:off x="1877782" y="761753"/>
            <a:ext cx="7467600" cy="1143000"/>
          </a:xfrm>
        </p:spPr>
        <p:txBody>
          <a:bodyPr/>
          <a:lstStyle/>
          <a:p>
            <a:pPr algn="ctr"/>
            <a:r>
              <a:rPr lang="en-AU" altLang="en-US" dirty="0"/>
              <a:t>Risk Assessment</a:t>
            </a:r>
          </a:p>
        </p:txBody>
      </p:sp>
      <p:pic>
        <p:nvPicPr>
          <p:cNvPr id="71683" name="Picture 2">
            <a:extLst>
              <a:ext uri="{FF2B5EF4-FFF2-40B4-BE49-F238E27FC236}">
                <a16:creationId xmlns:a16="http://schemas.microsoft.com/office/drawing/2014/main" id="{BCDF9F84-98DE-42E0-8EDB-0A1B0E6E2F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341" y="1798221"/>
            <a:ext cx="10193006" cy="29513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7EA5E3-2521-E04E-3F6B-6CA05F0F1B37}"/>
              </a:ext>
            </a:extLst>
          </p:cNvPr>
          <p:cNvSpPr>
            <a:spLocks noGrp="1"/>
          </p:cNvSpPr>
          <p:nvPr>
            <p:ph type="title"/>
          </p:nvPr>
        </p:nvSpPr>
        <p:spPr>
          <a:xfrm>
            <a:off x="1016699" y="430491"/>
            <a:ext cx="8596668" cy="1320800"/>
          </a:xfrm>
        </p:spPr>
        <p:txBody>
          <a:bodyPr/>
          <a:lstStyle/>
          <a:p>
            <a:r>
              <a:rPr lang="en-US" dirty="0"/>
              <a:t>Research for On-Site &amp; Decentralized</a:t>
            </a:r>
            <a:endParaRPr lang="en-AU" dirty="0"/>
          </a:p>
        </p:txBody>
      </p:sp>
      <p:sp>
        <p:nvSpPr>
          <p:cNvPr id="5" name="Content Placeholder 4">
            <a:extLst>
              <a:ext uri="{FF2B5EF4-FFF2-40B4-BE49-F238E27FC236}">
                <a16:creationId xmlns:a16="http://schemas.microsoft.com/office/drawing/2014/main" id="{D65384F8-B13A-8EB3-AC3E-26C57B6A56F0}"/>
              </a:ext>
            </a:extLst>
          </p:cNvPr>
          <p:cNvSpPr>
            <a:spLocks noGrp="1"/>
          </p:cNvSpPr>
          <p:nvPr>
            <p:ph sz="half" idx="1"/>
          </p:nvPr>
        </p:nvSpPr>
        <p:spPr>
          <a:xfrm>
            <a:off x="385103" y="1613834"/>
            <a:ext cx="4184035" cy="3880772"/>
          </a:xfrm>
        </p:spPr>
        <p:txBody>
          <a:bodyPr/>
          <a:lstStyle/>
          <a:p>
            <a:r>
              <a:rPr lang="en-US" dirty="0"/>
              <a:t>Water research has trends</a:t>
            </a:r>
          </a:p>
          <a:p>
            <a:r>
              <a:rPr lang="en-US" dirty="0"/>
              <a:t>Often influenced by Big-Pipe Issues</a:t>
            </a:r>
          </a:p>
          <a:p>
            <a:pPr lvl="1"/>
            <a:r>
              <a:rPr lang="en-US" dirty="0"/>
              <a:t>Doesn’t mean they are not interesting</a:t>
            </a:r>
          </a:p>
          <a:p>
            <a:pPr lvl="1"/>
            <a:r>
              <a:rPr lang="en-US" dirty="0"/>
              <a:t>Important data can be collected</a:t>
            </a:r>
          </a:p>
          <a:p>
            <a:r>
              <a:rPr lang="en-US" dirty="0"/>
              <a:t>Funding grants specifically for on-site &amp; decentralized issues are very rare</a:t>
            </a:r>
          </a:p>
          <a:p>
            <a:r>
              <a:rPr lang="en-US" dirty="0"/>
              <a:t>Industry Associations are very important in ensuring good research is performed</a:t>
            </a:r>
            <a:endParaRPr lang="en-AU" dirty="0"/>
          </a:p>
        </p:txBody>
      </p:sp>
      <p:pic>
        <p:nvPicPr>
          <p:cNvPr id="7170" name="Picture 2">
            <a:extLst>
              <a:ext uri="{FF2B5EF4-FFF2-40B4-BE49-F238E27FC236}">
                <a16:creationId xmlns:a16="http://schemas.microsoft.com/office/drawing/2014/main" id="{D526459D-8029-36D3-AE3A-70889A95CE0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61071" y="1613834"/>
            <a:ext cx="5821158" cy="388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695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1C0A-8157-C5A8-2E07-0625DE1560DB}"/>
              </a:ext>
            </a:extLst>
          </p:cNvPr>
          <p:cNvSpPr>
            <a:spLocks noGrp="1"/>
          </p:cNvSpPr>
          <p:nvPr>
            <p:ph type="title"/>
          </p:nvPr>
        </p:nvSpPr>
        <p:spPr>
          <a:xfrm>
            <a:off x="1260040" y="170329"/>
            <a:ext cx="8596668" cy="1320800"/>
          </a:xfrm>
        </p:spPr>
        <p:txBody>
          <a:bodyPr/>
          <a:lstStyle/>
          <a:p>
            <a:pPr algn="ctr"/>
            <a:r>
              <a:rPr lang="en-US" dirty="0"/>
              <a:t>Australian On-Site Conference</a:t>
            </a:r>
            <a:endParaRPr lang="en-AU" dirty="0"/>
          </a:p>
        </p:txBody>
      </p:sp>
      <p:sp>
        <p:nvSpPr>
          <p:cNvPr id="3" name="Content Placeholder 2">
            <a:extLst>
              <a:ext uri="{FF2B5EF4-FFF2-40B4-BE49-F238E27FC236}">
                <a16:creationId xmlns:a16="http://schemas.microsoft.com/office/drawing/2014/main" id="{E2E96D06-E5D7-60C9-B0D7-69C4F15078EC}"/>
              </a:ext>
            </a:extLst>
          </p:cNvPr>
          <p:cNvSpPr>
            <a:spLocks noGrp="1"/>
          </p:cNvSpPr>
          <p:nvPr>
            <p:ph sz="half" idx="1"/>
          </p:nvPr>
        </p:nvSpPr>
        <p:spPr>
          <a:xfrm>
            <a:off x="313766" y="1075765"/>
            <a:ext cx="4840940" cy="5611906"/>
          </a:xfrm>
        </p:spPr>
        <p:txBody>
          <a:bodyPr>
            <a:noAutofit/>
          </a:bodyPr>
          <a:lstStyle/>
          <a:p>
            <a:r>
              <a:rPr lang="en-US" sz="2400" dirty="0"/>
              <a:t>1</a:t>
            </a:r>
            <a:r>
              <a:rPr lang="en-US" sz="2400" baseline="30000" dirty="0"/>
              <a:t>st</a:t>
            </a:r>
            <a:r>
              <a:rPr lang="en-US" sz="2400" dirty="0"/>
              <a:t> Conference in 13 years held in 2025</a:t>
            </a:r>
          </a:p>
          <a:p>
            <a:r>
              <a:rPr lang="en-US" sz="2400" dirty="0"/>
              <a:t>Would not have happened without the support of NOWRA members &amp; the US Industry</a:t>
            </a:r>
          </a:p>
          <a:p>
            <a:r>
              <a:rPr lang="en-US" sz="2400" dirty="0"/>
              <a:t>Looking to restart an Australian On-site Wastewater Association in 2026 </a:t>
            </a:r>
          </a:p>
          <a:p>
            <a:r>
              <a:rPr lang="en-US" sz="2400" dirty="0"/>
              <a:t>Next Conference in 2027</a:t>
            </a:r>
          </a:p>
          <a:p>
            <a:r>
              <a:rPr lang="en-US" sz="2400" dirty="0"/>
              <a:t>Updates connect with me on LinkedIn and/or follow Arris Water on LinkedIn</a:t>
            </a:r>
            <a:endParaRPr lang="en-AU" sz="2400" dirty="0"/>
          </a:p>
        </p:txBody>
      </p:sp>
      <p:pic>
        <p:nvPicPr>
          <p:cNvPr id="7" name="Content Placeholder 6">
            <a:extLst>
              <a:ext uri="{FF2B5EF4-FFF2-40B4-BE49-F238E27FC236}">
                <a16:creationId xmlns:a16="http://schemas.microsoft.com/office/drawing/2014/main" id="{4C940644-13FB-A07D-3A5F-8B9EE303F6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4943" y="1390002"/>
            <a:ext cx="5856311" cy="4392233"/>
          </a:xfrm>
        </p:spPr>
      </p:pic>
    </p:spTree>
    <p:extLst>
      <p:ext uri="{BB962C8B-B14F-4D97-AF65-F5344CB8AC3E}">
        <p14:creationId xmlns:p14="http://schemas.microsoft.com/office/powerpoint/2010/main" val="306245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664481-7BA0-5C35-9BA9-66DD0C933A5E}"/>
              </a:ext>
            </a:extLst>
          </p:cNvPr>
          <p:cNvPicPr>
            <a:picLocks noChangeAspect="1"/>
          </p:cNvPicPr>
          <p:nvPr/>
        </p:nvPicPr>
        <p:blipFill rotWithShape="1">
          <a:blip r:embed="rId2">
            <a:extLst>
              <a:ext uri="{28A0092B-C50C-407E-A947-70E740481C1C}">
                <a14:useLocalDpi xmlns:a14="http://schemas.microsoft.com/office/drawing/2010/main" val="0"/>
              </a:ext>
            </a:extLst>
          </a:blip>
          <a:srcRect l="14406" r="32008" b="8364"/>
          <a:stretch/>
        </p:blipFill>
        <p:spPr>
          <a:xfrm>
            <a:off x="1655063" y="0"/>
            <a:ext cx="7086601" cy="6822738"/>
          </a:xfrm>
          <a:prstGeom prst="rect">
            <a:avLst/>
          </a:prstGeom>
        </p:spPr>
      </p:pic>
    </p:spTree>
    <p:extLst>
      <p:ext uri="{BB962C8B-B14F-4D97-AF65-F5344CB8AC3E}">
        <p14:creationId xmlns:p14="http://schemas.microsoft.com/office/powerpoint/2010/main" val="77717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F90EF-0962-DDF7-2C8A-9EF991C1E72B}"/>
              </a:ext>
            </a:extLst>
          </p:cNvPr>
          <p:cNvPicPr>
            <a:picLocks noChangeAspect="1"/>
          </p:cNvPicPr>
          <p:nvPr/>
        </p:nvPicPr>
        <p:blipFill>
          <a:blip r:embed="rId2">
            <a:extLst>
              <a:ext uri="{28A0092B-C50C-407E-A947-70E740481C1C}">
                <a14:useLocalDpi xmlns:a14="http://schemas.microsoft.com/office/drawing/2010/main" val="0"/>
              </a:ext>
            </a:extLst>
          </a:blip>
          <a:srcRect t="31340" b="31821"/>
          <a:stretch>
            <a:fillRect/>
          </a:stretch>
        </p:blipFill>
        <p:spPr>
          <a:xfrm>
            <a:off x="1543940" y="399460"/>
            <a:ext cx="7591239" cy="6059079"/>
          </a:xfrm>
          <a:prstGeom prst="rect">
            <a:avLst/>
          </a:prstGeom>
        </p:spPr>
      </p:pic>
    </p:spTree>
    <p:extLst>
      <p:ext uri="{BB962C8B-B14F-4D97-AF65-F5344CB8AC3E}">
        <p14:creationId xmlns:p14="http://schemas.microsoft.com/office/powerpoint/2010/main" val="169019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D8E49-9A6B-CDA6-3A23-123F7F6B75A3}"/>
              </a:ext>
            </a:extLst>
          </p:cNvPr>
          <p:cNvSpPr>
            <a:spLocks noGrp="1"/>
          </p:cNvSpPr>
          <p:nvPr>
            <p:ph type="title"/>
          </p:nvPr>
        </p:nvSpPr>
        <p:spPr>
          <a:xfrm>
            <a:off x="606314" y="223144"/>
            <a:ext cx="8596668" cy="1320800"/>
          </a:xfrm>
        </p:spPr>
        <p:txBody>
          <a:bodyPr/>
          <a:lstStyle/>
          <a:p>
            <a:pPr algn="ctr"/>
            <a:r>
              <a:rPr lang="en-AU" dirty="0" err="1"/>
              <a:t>TradeMutt</a:t>
            </a:r>
            <a:endParaRPr lang="en-AU" dirty="0"/>
          </a:p>
        </p:txBody>
      </p:sp>
      <p:pic>
        <p:nvPicPr>
          <p:cNvPr id="6" name="Content Placeholder 5">
            <a:extLst>
              <a:ext uri="{FF2B5EF4-FFF2-40B4-BE49-F238E27FC236}">
                <a16:creationId xmlns:a16="http://schemas.microsoft.com/office/drawing/2014/main" id="{D71DC20E-A363-B4F8-2E8B-F8A14E755ED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3278" y="1033124"/>
            <a:ext cx="4021370" cy="5361828"/>
          </a:xfrm>
        </p:spPr>
      </p:pic>
      <p:pic>
        <p:nvPicPr>
          <p:cNvPr id="8" name="Content Placeholder 7">
            <a:extLst>
              <a:ext uri="{FF2B5EF4-FFF2-40B4-BE49-F238E27FC236}">
                <a16:creationId xmlns:a16="http://schemas.microsoft.com/office/drawing/2014/main" id="{8CC3C0B5-FABA-3FC4-5265-54FCDCD548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73549" y="1033123"/>
            <a:ext cx="4021371" cy="5361829"/>
          </a:xfrm>
        </p:spPr>
      </p:pic>
    </p:spTree>
    <p:extLst>
      <p:ext uri="{BB962C8B-B14F-4D97-AF65-F5344CB8AC3E}">
        <p14:creationId xmlns:p14="http://schemas.microsoft.com/office/powerpoint/2010/main" val="129996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FA3B-A773-FC20-5ED6-4035A04BC75B}"/>
              </a:ext>
            </a:extLst>
          </p:cNvPr>
          <p:cNvSpPr>
            <a:spLocks noGrp="1"/>
          </p:cNvSpPr>
          <p:nvPr>
            <p:ph type="title"/>
          </p:nvPr>
        </p:nvSpPr>
        <p:spPr/>
        <p:txBody>
          <a:bodyPr/>
          <a:lstStyle/>
          <a:p>
            <a:pPr algn="ctr"/>
            <a:r>
              <a:rPr lang="en-US" dirty="0"/>
              <a:t>Why Are There Difference Across the World?</a:t>
            </a:r>
            <a:endParaRPr lang="en-AU" dirty="0"/>
          </a:p>
        </p:txBody>
      </p:sp>
      <p:pic>
        <p:nvPicPr>
          <p:cNvPr id="6" name="Picture 2" descr="Everyone Poops Flash Cards (Taro Gomi) | The Hickory Stick Bookshop">
            <a:extLst>
              <a:ext uri="{FF2B5EF4-FFF2-40B4-BE49-F238E27FC236}">
                <a16:creationId xmlns:a16="http://schemas.microsoft.com/office/drawing/2014/main" id="{ADF44030-3859-1C90-D09D-8FBAE11ABEE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7588" y="1930400"/>
            <a:ext cx="4696643" cy="4696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Shat That? | Waterstones">
            <a:extLst>
              <a:ext uri="{FF2B5EF4-FFF2-40B4-BE49-F238E27FC236}">
                <a16:creationId xmlns:a16="http://schemas.microsoft.com/office/drawing/2014/main" id="{E01DD0A0-0477-A88C-00C9-B58CA4D71BD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83733" y="2226576"/>
            <a:ext cx="2377380"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67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4C8001-4296-A5FF-459B-F617E8B68E21}"/>
              </a:ext>
            </a:extLst>
          </p:cNvPr>
          <p:cNvSpPr>
            <a:spLocks noGrp="1"/>
          </p:cNvSpPr>
          <p:nvPr>
            <p:ph type="title"/>
          </p:nvPr>
        </p:nvSpPr>
        <p:spPr>
          <a:xfrm>
            <a:off x="403956" y="251382"/>
            <a:ext cx="8596668" cy="1320800"/>
          </a:xfrm>
        </p:spPr>
        <p:txBody>
          <a:bodyPr/>
          <a:lstStyle/>
          <a:p>
            <a:pPr algn="ctr"/>
            <a:r>
              <a:rPr lang="en-US" dirty="0"/>
              <a:t>Wombats</a:t>
            </a:r>
            <a:endParaRPr lang="en-AU" dirty="0"/>
          </a:p>
        </p:txBody>
      </p:sp>
      <p:pic>
        <p:nvPicPr>
          <p:cNvPr id="7" name="Content Placeholder 6">
            <a:extLst>
              <a:ext uri="{FF2B5EF4-FFF2-40B4-BE49-F238E27FC236}">
                <a16:creationId xmlns:a16="http://schemas.microsoft.com/office/drawing/2014/main" id="{5B4759EE-7469-1176-7BCD-A0A749BB31CD}"/>
              </a:ext>
            </a:extLst>
          </p:cNvPr>
          <p:cNvPicPr>
            <a:picLocks noGrp="1" noChangeAspect="1"/>
          </p:cNvPicPr>
          <p:nvPr>
            <p:ph idx="1"/>
          </p:nvPr>
        </p:nvPicPr>
        <p:blipFill>
          <a:blip r:embed="rId2"/>
          <a:srcRect t="10639" b="26459"/>
          <a:stretch>
            <a:fillRect/>
          </a:stretch>
        </p:blipFill>
        <p:spPr>
          <a:xfrm>
            <a:off x="2830427" y="1055877"/>
            <a:ext cx="4079420" cy="5561199"/>
          </a:xfrm>
          <a:prstGeom prst="rect">
            <a:avLst/>
          </a:prstGeom>
        </p:spPr>
      </p:pic>
    </p:spTree>
    <p:extLst>
      <p:ext uri="{BB962C8B-B14F-4D97-AF65-F5344CB8AC3E}">
        <p14:creationId xmlns:p14="http://schemas.microsoft.com/office/powerpoint/2010/main" val="21422797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bqVIXzhDTbtCu4WTWnmebi"/>
</p:tagLst>
</file>

<file path=ppt/tags/tag2.xml><?xml version="1.0" encoding="utf-8"?>
<p:tagLst xmlns:a="http://schemas.openxmlformats.org/drawingml/2006/main" xmlns:r="http://schemas.openxmlformats.org/officeDocument/2006/relationships" xmlns:p="http://schemas.openxmlformats.org/presentationml/2006/main">
  <p:tag name="DVSHAPEID" val="8IWWWdzmQMKdWoiYRR3NZ2"/>
</p:tagLst>
</file>

<file path=ppt/tags/tag3.xml><?xml version="1.0" encoding="utf-8"?>
<p:tagLst xmlns:a="http://schemas.openxmlformats.org/drawingml/2006/main" xmlns:r="http://schemas.openxmlformats.org/officeDocument/2006/relationships" xmlns:p="http://schemas.openxmlformats.org/presentationml/2006/main">
  <p:tag name="DVSHAPEID" val="kLFEIyKuGe54M8NyVooxB5"/>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1298</Words>
  <Application>Microsoft Office PowerPoint</Application>
  <PresentationFormat>Widescreen</PresentationFormat>
  <Paragraphs>188</Paragraphs>
  <Slides>48</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4" baseType="lpstr">
      <vt:lpstr>Arial</vt:lpstr>
      <vt:lpstr>Calibri</vt:lpstr>
      <vt:lpstr>Trebuchet MS</vt:lpstr>
      <vt:lpstr>Wingdings 3</vt:lpstr>
      <vt:lpstr>Facet</vt:lpstr>
      <vt:lpstr>Equation</vt:lpstr>
      <vt:lpstr>International Perspectives for On-site &amp; Decentralized Wastewater</vt:lpstr>
      <vt:lpstr>PowerPoint Presentation</vt:lpstr>
      <vt:lpstr>Australia/North America Comparison</vt:lpstr>
      <vt:lpstr>PowerPoint Presentation</vt:lpstr>
      <vt:lpstr>PowerPoint Presentation</vt:lpstr>
      <vt:lpstr>PowerPoint Presentation</vt:lpstr>
      <vt:lpstr>TradeMutt</vt:lpstr>
      <vt:lpstr>Why Are There Difference Across the World?</vt:lpstr>
      <vt:lpstr>Wombats</vt:lpstr>
      <vt:lpstr>We Don’t Produce Wastewater the Same</vt:lpstr>
      <vt:lpstr>Different Priorities</vt:lpstr>
      <vt:lpstr>History of Regulations</vt:lpstr>
      <vt:lpstr>On-Site Wastewater Regulations</vt:lpstr>
      <vt:lpstr>Accreditation Sites  </vt:lpstr>
      <vt:lpstr>Accreditation Sites</vt:lpstr>
      <vt:lpstr>What We’ve Learnt From Running a Testing Facility</vt:lpstr>
      <vt:lpstr>International Accreditation Standards</vt:lpstr>
      <vt:lpstr>Frogs in the Toilet are a ‘Thing’</vt:lpstr>
      <vt:lpstr>Domestic Inflow Water Quality</vt:lpstr>
      <vt:lpstr>Lessons from AS1546.3</vt:lpstr>
      <vt:lpstr>Lessons Not Taught by AS1546.3</vt:lpstr>
      <vt:lpstr>Climate: Evapotranspiration Modelling</vt:lpstr>
      <vt:lpstr>Reference FAO56 Evapotranspiration</vt:lpstr>
      <vt:lpstr>Soils in On-site Wastewater Regulations</vt:lpstr>
      <vt:lpstr>Soil Health</vt:lpstr>
      <vt:lpstr>Salinity</vt:lpstr>
      <vt:lpstr>Types of Salinity</vt:lpstr>
      <vt:lpstr>Sodicity</vt:lpstr>
      <vt:lpstr>Sodicity</vt:lpstr>
      <vt:lpstr>Sodicity Relationship with 3 Soils</vt:lpstr>
      <vt:lpstr>Impact of Salinity &amp; Sodicity</vt:lpstr>
      <vt:lpstr>Australian Soils</vt:lpstr>
      <vt:lpstr>Rainwater Tanks</vt:lpstr>
      <vt:lpstr>Abundance of Freshwater in USA</vt:lpstr>
      <vt:lpstr>Rainwater Tanks</vt:lpstr>
      <vt:lpstr>Cleaning Rainwater Tanks</vt:lpstr>
      <vt:lpstr>Decentralized Domestic</vt:lpstr>
      <vt:lpstr>PowerPoint Presentation</vt:lpstr>
      <vt:lpstr>Decentralized: Non-Domestic</vt:lpstr>
      <vt:lpstr>No Such Magic Place as ‘Away’</vt:lpstr>
      <vt:lpstr>Risk Management</vt:lpstr>
      <vt:lpstr>Reverse Osmosis</vt:lpstr>
      <vt:lpstr>Excellent Water Quality is No Problem…Right?</vt:lpstr>
      <vt:lpstr>PowerPoint Presentation</vt:lpstr>
      <vt:lpstr>Too Much Good Quality Water Hasn’t been a Traditional Problem</vt:lpstr>
      <vt:lpstr>Risk Assessment</vt:lpstr>
      <vt:lpstr>Research for On-Site &amp; Decentralized</vt:lpstr>
      <vt:lpstr>Australian On-Site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Arris Arris</dc:creator>
  <cp:lastModifiedBy>Lisa Nicoll</cp:lastModifiedBy>
  <cp:revision>10</cp:revision>
  <dcterms:created xsi:type="dcterms:W3CDTF">2024-06-24T22:21:42Z</dcterms:created>
  <dcterms:modified xsi:type="dcterms:W3CDTF">2026-01-29T17:00:30Z</dcterms:modified>
</cp:coreProperties>
</file>