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0" r:id="rId4"/>
  </p:sldMasterIdLst>
  <p:notesMasterIdLst>
    <p:notesMasterId r:id="rId20"/>
  </p:notesMasterIdLst>
  <p:sldIdLst>
    <p:sldId id="272" r:id="rId5"/>
    <p:sldId id="262" r:id="rId6"/>
    <p:sldId id="273" r:id="rId7"/>
    <p:sldId id="274" r:id="rId8"/>
    <p:sldId id="260" r:id="rId9"/>
    <p:sldId id="267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6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445743-388E-4389-B8AC-A99DBCB34CFC}" v="683" dt="2026-01-29T12:36:07.9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202" autoAdjust="0"/>
  </p:normalViewPr>
  <p:slideViewPr>
    <p:cSldViewPr snapToGrid="0">
      <p:cViewPr>
        <p:scale>
          <a:sx n="125" d="100"/>
          <a:sy n="125" d="100"/>
        </p:scale>
        <p:origin x="90" y="90"/>
      </p:cViewPr>
      <p:guideLst/>
    </p:cSldViewPr>
  </p:slideViewPr>
  <p:notesTextViewPr>
    <p:cViewPr>
      <p:scale>
        <a:sx n="3" d="2"/>
        <a:sy n="3" d="2"/>
      </p:scale>
      <p:origin x="-6" y="-18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8T22:29:02.0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4942 289 24575,'-44'-2'0,"0"-2"0,-47-12 0,-3 1 0,-137-15 0,-491-73 0,651 91 0,-411-64 0,331 60 0,-185 2 0,329 14 0,-535 31 0,444-17 0,1 5 0,0 3 0,2 5 0,1 4 0,-119 56 0,97-21 0,-159 118 0,239-158 0,-297 239 0,247-187 0,4 3 0,4 3 0,3 4 0,-116 179 0,167-227 0,2 1 0,2 1 0,2 1 0,1 1 0,3 0 0,1 1 0,3 0 0,1 1 0,3 0 0,1 0 0,2 56 0,17 177 0,-8-236 0,1 1 0,3-2 0,1 1 0,23 55 0,-18-56 0,3-1 0,1-1 0,1 0 0,3-2 0,1 0 0,2-2 0,1-1 0,34 32 0,-1-5 0,42 37 0,291 177 0,-261-188 0,-59-40 0,3-3 0,1-4 0,2-3 0,155 50 0,-189-74 0,636 159 0,514-63 0,858-80 0,422-30 0,-1908-28 0,-439 12 0,-1-6 0,172-53 0,443-135 0,7-21 0,-709 217 0,-27 9 0,82-29 0,98-47 0,-166 66 0,0 0 0,-1-2 0,0-1 0,-2-1 0,0-1 0,-1-1 0,36-42 0,-28 20 0,-2-2 0,-2-1 0,-1-1 0,-3-1 0,-2-1 0,-2-1 0,-3-1 0,22-99 0,-23 55 0,-3-1 0,-5 1 0,-4-2 0,-9-106 0,2 169 0,-2 0 0,-2 1 0,-1 0 0,-2 0 0,-1 0 0,-24-50 0,0 16 0,-82-120 0,65 122 0,-3 2 0,-3 2 0,-79-65 0,37 46 0,-183-112 0,166 117 0,18 16 0,-1 4 0,-4 5 0,-1 4 0,-2 5 0,-201-49 0,8 21 0,-3 12 0,-2 14 0,-461-7 0,-457 9 0,148-6 0,-5 43 0,834 25 0,88-4 0,121-16-1365,3-3-5461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8T23:58:45.6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24575,'19'48'0,"-16"9"0,-4-49 0,1 0 0,0 0 0,0 0 0,1-1 0,0 1 0,1 0 0,0 0 0,0 0 0,1-1 0,5 12 0,0-4-117,0-2-62,0 0 1,-1 0 0,-1 1 0,0 0-1,-1 0 1,5 26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8T23:58:51.9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1295 24575,'44'-20'0,"26"3"0,-2-4 0,74-31 0,-104 39 0,0 1 0,60-10 0,-17 5 0,-32 6 0,-9 2 0,54-20 0,-34 5 0,74-25 0,82-22 0,-31 9 0,-110 37 0,105-50 0,-159 65 0,5 0 0,2 1 0,33-6 0,-3 0 0,186-59 0,-48 4 0,16 5 0,-128 42 0,-49 15 0,0-1 0,-1-2 0,0-2 0,57-29 0,-66 29 0,0 1 0,50-16 0,8-4 0,-19 4 0,109-32 0,197-33 0,-284 70 0,41-12 0,-103 24-69,0 0 1,30-20-1,-30 16-1090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8T23:58:54.8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113 324 24575,'-18'-46'0,"3"-14"0,8 34 0,0 0 0,-1 0 0,-14-27 0,-14-34-1365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8T23:58:59.4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3955 0 24466,'-3955'1250'0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00:01:48.6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 24575,'3'-4'0,"3"10"0,4 11 0,0 54 0,-10-60 0,1 0 0,0 0 0,1 0 0,0 0 0,1-1 0,0 1 0,7 15 0,79 159-1365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00:01:52.6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3923 0 24541,'-3923'1250'0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00:01:55.6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106 345 24575,'0'-29'0,"1"18"0,0-1 0,-1 0 0,0 0 0,-1 0 0,-1 1 0,0-1 0,0 1 0,-1-1 0,-1 1 0,0 0 0,-8-17 0,7 21 0,-11-19 0,2 0 0,0-1 0,-12-36 0,23 52-1365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00:02:01.1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1283 24553,'3903'-1283'0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00:02:35.0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24575,'1'1'0,"0"0"0,1 0 0,-1-1 0,0 1 0,0 0 0,0 0 0,0 0 0,-1 0 0,1 0 0,0 0 0,0 1 0,0-1 0,-1 0 0,1 0 0,-1 1 0,1-1 0,-1 0 0,1 2 0,10 31 0,-10-30 0,5 16 0,-1 1 0,2 0 0,0-1 0,1 0 0,17 30 0,-19-39-151,-1-1-1,-1 1 0,0 0 0,0 0 1,-1 1-1,0-1 0,-1 1 1,1 19-1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00:02:41.4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1270 24547,'3943'-1270'0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8T23:50:57.1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1269 24500,'3958'-1269'0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00:02:44.0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96 375 24575,'-1'-22'0,"-1"1"0,-6-24 0,-1-19 0,4 37-83,-1 0 0,-1 0-1,-1 1 1,-1 0-1,-19-36 1,15 34-782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00:02: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3988 0 24548,'-3988'1297'0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0:30:54.8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1 24575,'-1'66'0,"2"71"0,2-107 0,-2-6 0,1 0 0,1 0 0,2 0 0,0 0 0,16 42 0,-18-60-1365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0:30:59.2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0 397 24533,'1693'-397'0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0:31:01.3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1 24575,'-1'65'0,"-1"-38"0,1 1 0,1-1 0,2 0 0,0 0 0,2 0 0,1 0 0,10 30 0,4-1-1365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0:31:04.5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1623 0 23959,'-1623'326'0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0:31:36.6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24575,'12'126'0,"-5"-81"0,1-1 0,27 81 0,-20-66-1365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0:31:40.0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0 377 24512,'1660'-377'0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0:31:43.3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0 24575,'0'13'0,"-1"0"0,1 1 0,0-1 0,1 0 0,0 0 0,1 1 0,0-1 0,1 0 0,1 0 0,0-1 0,1 1 0,6 12 0,-4-13 0,-1 2 0,-1-1 0,6 21 0,11 26 0,-8-28-1365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0:31:46.5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1694 0 24515,'-1694'337'0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8T23:51:02.2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8 24575,'-1'0'0,"1"0"0,0 0 0,0 0 0,0-1 0,0 1 0,0 0 0,0 0 0,0-1 0,0 1 0,0 0 0,0 0 0,0 0 0,0-1 0,0 1 0,0 0 0,0 0 0,0-1 0,0 1 0,0 0 0,0 0 0,0 0 0,0-1 0,0 1 0,1 0 0,-1 0 0,0 0 0,0 0 0,0-1 0,0 1 0,0 0 0,1 0 0,-1 0 0,0 0 0,0-1 0,0 1 0,0 0 0,1 0 0,-1 0 0,0 0 0,0 0 0,0 0 0,1 0 0,-1 0 0,0 0 0,0 0 0,1 0 0,-1 0 0,0 0 0,0 0 0,12 10 0,7 17 0,-19-27 0,10 20 0,-2-1 0,0 1 0,-1 0 0,-1 0 0,6 39 0,0-5 0,-9-36-341,0-1 0,-2 0-1,0 28 1,-1-27-6485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0:32:12.2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24575,'3'24'0,"0"1"0,2-1 0,1 1 0,12 30 0,-15-47 0,44 117 0,-42-103-341,-2 0 0,0 0-1,0 39 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0:32:15.3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0 344 24503,'1633'-344'0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0:32:17.9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24575,'7'63'0,"-1"-26"0,-3-18 0,1-1 0,1 0 0,1 0 0,7 17 0,13 42 0,8 18-1365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0:32:20.8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1674 0 24470,'-1674'344'0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0:36:00.01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0 24524,'309'759'0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0:36:04.90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0 643 24509,'1375'-643'0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0:36:20.21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0 609 24532,'1358'-609'0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0:37:00.51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0 24455,'326'740'0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0:38:27.52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0 24575,'0'2'0,"0"1"0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0:38:29.73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1023 24512,'459'-1022'0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8T23:51:05.8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3873 0 24311,'-3873'1272'0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0:38:38.39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2037 24541,'1508'-2037'0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0:38:43.27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423 2099 24536,'-423'-2099'0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0:38:46.99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679 1306 24503,'-679'-1306'0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0:39:01.26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1 366 24575,'189'-187'0,"-137"139"0,45-67 0,-79 99-1365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0:40:32.17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1041 24072,'53'-1041'0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0:40:37.67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6491 24344,'5151'-6491'0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0:42:47.746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1464 24494,'14658'-1464'0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0:44:20.8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11259 9775 24575,'1'46'0,"0"-23"0,0 0 0,-2 1 0,0-1 0,-2 0 0,-1 0 0,0 0 0,-10 29 0,-76 200 0,78-222 0,4-12 0,1 1 0,1 0 0,-7 36 0,9-35 0,-1 1 0,-14 32 0,5-13 0,6-14 0,1 1 0,-7 51 0,-4-3 0,1-9 0,11-33 0,-20 55 0,16-57 0,10-29 0,-15 44 0,-26 61 0,38-102 0,0-1 0,0 0 0,0 1 0,-1-1 0,0 0 0,0 0 0,-5 3 0,5-3 0,-1 0 0,1 0 0,0 0 0,0 1 0,0-1 0,-4 9 0,-9 16 0,-1-1 0,-1-1 0,-2-1 0,0-1 0,-31 28 0,32-33 0,9-8 0,1-2 0,-2 1 0,1-2 0,-18 12 0,-28 15 0,13-7 0,-70 33 0,-54 11 0,136-61 0,-1-1 0,0-2 0,-1-1 0,-62 6 0,52-7 0,-17-1 0,42-5 0,1 1 0,0 0 0,0 2 0,-24 7 0,20-3 0,-190 61 0,178-60 0,11-3 0,0 0 0,-31 14 0,42-15 0,0-1 0,0-1 0,-1 0 0,1-1 0,-1 0 0,-24 0 0,-36 6 0,19 3 0,-97 25 0,134-31 0,-1-1 0,0-1 0,-24 0 0,26-2 0,0 0 0,1 2 0,-1-1 0,1 2 0,-17 5 0,18-4 0,1-2 0,-1 1 0,-26 1 0,-19 5 0,-6 4 0,-88 6 0,98-15 0,38-1 0,0 0 0,-1 0 0,1 2 0,-28 13 0,26-11 0,-1 0 0,-37 9 0,-27 8 0,68-19 0,0 0 0,0-1 0,-1-1 0,1-1 0,-31 3 0,22-4 0,-1 1 0,1 1 0,-43 13 0,39-9 0,-1-1 0,-32 3 0,-6-2 0,37-3 0,-46 0 0,-100 13 0,11-5 0,69-8 0,76-6 0,1 1 0,0 1 0,0 1 0,0 1 0,1 1 0,-33 10 0,36-9 0,0-1 0,0-1 0,-1-1 0,1 0 0,-1-1 0,-26-1 0,21-1 0,0 2 0,1 0 0,-27 6 0,5 2 0,-71 5 0,-46 11 0,117-16 0,0-1 0,-83 2 0,-13 8 0,-56-1 0,125-19 0,-90 4 0,62 15 0,72-11 0,0-1 0,-53 3 0,-379-9 0,311 19 0,27-20 0,-72 4 0,83 16 0,-18-9 0,-23 0 0,121-10 0,1 2 0,0 0 0,0 2 0,0 2 0,-32 8 0,39-8 0,-1-2 0,1 0 0,-43 1 0,-33 4 0,-96 12 0,100-11 0,60-7 0,-61 11 0,49-3 0,0-1 0,-1-2 0,-74 1 0,47-6 0,-75 13 0,-73 3 0,-8-16 0,-174-5 0,327-5 0,-28-1 0,-35-9 0,-112 19 0,289 12 0,-36-12 0,0 0 0,-1 0 0,1 0 0,0 0 0,0 0 0,-1 0 0,1 0 0,0-1 0,0 1 0,0-1 0,0 1 0,0-1 0,0 0 0,0 0 0,0 0 0,0 0 0,0 0 0,0 0 0,0 0 0,0-1 0,0 1 0,0-1 0,0 1 0,0-1 0,0 0 0,-1 0 0,1 0 0,0 0 0,-1 0 0,1 0 0,0 0 0,-1-1 0,1 1 0,-1 0 0,0-1 0,1 1 0,1-4 0,2-2 0,0 0 0,-1 0 0,0-1 0,0 1 0,-1-1 0,0 0 0,0 0 0,-1 0 0,1-1 0,-2 1 0,0 0 0,0-1 0,0 1 0,-1-1 0,0 1 0,-1-1 0,0 1 0,0 0 0,0-1 0,-1 1 0,-1 0 0,0 0 0,0 0 0,-5-10 0,4 10 0,1 1 0,0-1 0,1 0 0,0 0 0,0 0 0,1 0 0,0 0 0,0 0 0,1-9 0,5-74 0,2 33 0,-3 31 0,2-47 0,12-209 0,-19-193 0,3 446 0,2-1 0,11-51 0,-1 16 0,-12 55 0,4-27 0,0 0 0,-1-50 0,-6-463 0,19 397 0,-19-399 0,0 537 0,0 1 0,-2-1 0,0 1 0,-7-21 0,6 20 0,0 1 0,0-1 0,-2-31 0,3 9 0,-3 1 0,-1-1 0,-23-70 0,12 47 0,11 28 0,0 0 0,2 0 0,0-41 0,-3-18 0,-1-48 0,11 21 0,-4-169 0,-16 165 0,-18-35 0,32 140 0,0 1 0,-1 0 0,-1-1 0,-16-31 0,4 9 0,-14-35 0,-27-70 0,23 5 0,8 23 0,22 95 0,0 0 0,-3-29 0,7 32 0,-2 0 0,0 0 0,-14-37 0,13 40 0,0 0 0,1 0 0,1 0 0,1-1 0,0 1 0,1-1 0,1 0 0,2-18 0,-1 13 0,-1 0 0,-1 0 0,-7-39 0,2 25 0,2-1 0,2 1 0,1-1 0,5-39 0,-2-13 0,-3 16 0,3-82 0,6 92 0,1-33 0,-10-646 0,-1 706 0,-2-1 0,-2 2 0,-10-38 0,5 24 0,-4-9 0,-45-111 0,29 96 0,-54-87 0,4 6 0,26 45 0,7 28 0,24 43 0,-23-53 0,32 64 0,0 1 0,-2 1 0,-1 0 0,-41-43 0,18 20 0,-46-45 0,49 54 0,-34-45 0,35 18 0,9 13 0,18 33 0,1 0 0,0-1 0,2 0 0,1 0 0,1-1 0,-4-25 0,4 0 0,2 0 0,6-78 0,-1 28 0,-4 62 0,-1-1 0,-3 1 0,-12-47 0,-3-16 0,16 49 0,2-1 0,5-80 0,1 28 0,-3 32 0,14-107 0,-10 142 0,-3-71 0,-2 75 0,1 1 0,1 0 0,8-45 0,-4 45 0,-2 0 0,-1 0 0,-4-59 0,0 48 0,4-49 0,-2 88 0,1 0 0,-1 0 0,1 0 0,-1 0 0,1 0 0,0 0 0,0 0 0,0 0 0,0 1 0,1-1 0,-1 0 0,0 0 0,1 1 0,-1-1 0,1 1 0,-1-1 0,1 1 0,0 0 0,0 0 0,-1 0 0,1 0 0,0 0 0,0 0 0,0 0 0,3 0 0,8-3 0,1 1 0,-1 0 0,16 0 0,13-4 0,-15-1 0,-1-2 0,0-1 0,0-1 0,-1-1 0,-1-2 0,0 0 0,32-28 0,-49 38 0,1 1 0,-1 0 0,1 0 0,0 0 0,0 1 0,0 0 0,0 1 0,9-2 0,44-16 0,-15-2 0,52-17 0,-63 26 0,0-1 0,0-1 0,46-29 0,-72 37 0,2 1 0,-1 0 0,0 0 0,1 2 0,17-7 0,-10 4 0,-1-1 0,0 0 0,0-2 0,20-14 0,-21 13 0,1 0 0,1 1 0,31-14 0,-26 14 0,0 0 0,35-24 0,-35 20 0,57-31 0,108-44 0,118-55 0,-115 56 0,-189 87 0,60-24 0,82-47 0,-131 65 0,1 1 0,0 0 0,20-5 0,33-14 0,106-53 0,16 13 0,-104 25 0,-30 14 0,69-24 0,151-59 0,-192 79 0,-61 24 0,0-1 0,-1-1 0,28-15 0,83-41 0,-12 7 0,-83 40 0,59-21 0,-54 22 0,43-21 0,-72 31 0,-1-1 0,-1 0 0,0-1 0,0-1 0,0 1 0,-1-2 0,16-18 0,-24 19 0,-15 9 0,-30 14 0,25-8 0,17-6 0,0 0 0,0 0 0,0 0 0,0 1 0,0-1 0,0 0 0,0 1 0,0-1 0,1 0 0,-1 1 0,0-1 0,0 1 0,0 0 0,1-1 0,-1 1 0,0-1 0,1 1 0,-1 0 0,0 0 0,1 0 0,-1-1 0,1 1 0,-1 0 0,1 0 0,0 0 0,-1 0 0,1 0 0,0 0 0,-1 0 0,1 0 0,0-1 0,0 1 0,0 0 0,0 0 0,0 0 0,0 0 0,0 0 0,0 0 0,1 0 0,-1 0 0,0 0 0,1 0 0,-1 0 0,0 0 0,1 0 0,0 1 0,4 7 0,1 0 0,0-1 0,13 16 0,1 1 0,-3 6 0,23 58 0,-40-88 0,14 28 0,1 0 0,27 36 0,3 6 0,102 222 0,-57-117 0,-6-14 0,-45-77 0,-31-66 0,0 0 0,1 0 0,1 0 0,25 33 0,-12-21 0,-2 1 0,34 69 0,-23-41 0,119 246 0,-73-153 0,-2-6 0,-1 1 0,-45-93 0,34 86 0,-13 17-1365,-47-146-5461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1:18:02.4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2575 24575,'39'-32'0,"1"3"0,2 1 0,1 1 0,0 3 0,67-26 0,737-269-129,32 71-703,-566 164 803,1038-317 29,-7-37 0,-1003 325 0,1603-414 0,-942 322 0,-1002 205-1,26-5-299,-1 0 0,0-2 1,26-11-1,-25 3-5701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1:18:04.5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10679 3489 24575,'0'-2'0,"0"-1"0,-1 1 0,0 0 0,0 0 0,1-1 0,-1 1 0,0 0 0,-1 0 0,1 0 0,0 0 0,-1 0 0,1 1 0,-1-1 0,1 0 0,-1 1 0,0-1 0,0 1 0,-3-3 0,-42-23 0,40 24 0,-97-42 0,-2 5 0,-163-38 0,157 47 0,53 14 0,-554-162 0,7-36 0,486 167 0,-202-89 0,145 57 0,-365-110 0,267 104 0,-505-232 0,594 232 0,-3 7 0,-4 9 0,-293-66 0,-978-225 0,1234 299 0,-70-20 0,27 21 0,26 8 0,148 23 0,-132-32 0,111 35 0,-168-64 0,28 7 0,89 28 0,-260-124 0,95 33 0,239 110 0,-153-36 0,-328-83 0,531 143-1365,9 4-5461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8T23:51:08.4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106 315 24575,'-1'-5'0,"0"1"0,0-1 0,-1 0 0,1 1 0,-1 0 0,0-1 0,-1 1 0,1 0 0,-1 0 0,-3-5 0,-13-24 0,9 8 0,2-1 0,1 0 0,1 0 0,1 0 0,-2-34 0,7 57-114,-1 1 1,1 0-1,0-1 0,-1 1 0,0-1 1,0 1-1,1 0 0,-1 0 0,-1 0 1,1-1-1,-2-2 0,-6-4-6712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1:21:20.31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1758 24575,'7'0'0,"-1"1"0,1-1 0,-1 1 0,1 0 0,-1 1 0,1 0 0,-1 0 0,0 0 0,0 0 0,0 1 0,0 0 0,-1 0 0,1 1 0,-1 0 0,0 0 0,0 0 0,6 6 0,-2 1 0,0 1 0,0 0 0,-1 0 0,-1 1 0,0 0 0,8 22 0,4 6 0,37 57 0,4 9 0,-49-79 0,-9-22 0,0 0 0,0 0 0,0 0 0,1 0 0,0 0 0,0 0 0,1-1 0,0 0 0,-1 0 0,2 0 0,-1 0 0,10 8 0,-12-12 0,0-1 0,-1 1 0,1-1 0,0 0 0,0 0 0,0 0 0,0 1 0,0-2 0,0 1 0,0 0 0,0 0 0,0-1 0,-1 1 0,1-1 0,0 1 0,0-1 0,0 0 0,-1 0 0,1 0 0,0 0 0,-1 0 0,1 0 0,-1 0 0,1 0 0,-1-1 0,1 1 0,1-4 0,34-46 0,-33 45 0,74-145 0,-56 103 0,2 2 0,38-55 0,-9 32 0,4 2 0,96-89 0,147-101 0,-267 230 0,203-161 0,287-172 0,-36 68 0,104-64 0,-523 312-1365,-23 12-5461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1:26:08.18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24266,'239'1297'0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1:26:15.20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0 343 24243,'4445'-343'0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1:26:19.70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291 1587 24266,'-291'-1587'0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1:26:23.88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0 662 24438,'4365'-661'0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1:37:58.16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80 3096 24202,'-80'-3096'0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1:38:03.43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3811 24575,'14'-1'0,"0"0"0,0-1 0,0-1 0,0 0 0,-1-1 0,15-6 0,80-38 0,-69 29 0,392-198 0,-63 31 0,-345 175 0,0 2 0,37-11 0,22-8 0,209-124 0,-258 131 0,-2-2 0,37-34 0,-34 28 0,43-29 0,-26 26 0,-1 0 0,92-75 0,-114 84 0,51-32 0,-4 4 0,-28 15 0,85-85 0,-107 97 0,38-29 0,2-1 0,23-14 0,-13 11 0,27-25 0,59-56 0,-113 92 0,102-77 0,-136 115 0,0 0 0,1 1 0,1 1 0,-1 1 0,25-6 0,14-6 0,45-17 0,179-74 0,-264 99 0,-1 1 0,0-2 0,-1 0 0,0-1 0,-1 0 0,0 0 0,0-1 0,8-14 0,35-36 0,149-155 0,-154 174 0,-38 35 0,-1 0 0,0-1 0,-1 0 0,0-1 0,13-17 0,170-237 0,-155 215 0,49-79 0,-67 99 0,2 1 0,0 1 0,2 1 0,31-29 0,2-13 0,-7 6 0,-6 13 0,29-28 0,-1 14-45,-26 25-615,76-84 0,-108 105-6166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1:39:39.02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0 357 24527,'2104'-357'0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1:39:43.71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582 2540 24424,'-582'-2540'0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1:39:46.08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1955 24575,'0'-5'0,"1"1"0,0-1 0,0 1 0,1-1 0,-1 0 0,4-7 0,7-22 0,16-410 0,-27 405 0,2-22 0,3 0 0,15-65 0,-17 106 0,7-32 0,-2-2 0,5-103 0,-15-409 0,-13 408 0,14 150 0,-2 0 0,1 0 0,-1 0 0,0 1 0,0-1 0,-1 0 0,0 1 0,-1 0 0,-4-9 0,-13-31 0,16 36-1365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8T23:57:51.9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24575,'1'0'0,"0"1"0,0-1 0,-1 1 0,1-1 0,0 1 0,0-1 0,0 1 0,-1 0 0,1-1 0,0 1 0,-1 0 0,1-1 0,0 1 0,-1 0 0,1 0 0,-1 0 0,1 0 0,-1-1 0,0 1 0,1 0 0,-1 0 0,0 0 0,0 2 0,8 28 0,-7-24 0,6 26 0,3 49 0,-9-77 0,0 1 0,0-1 0,1 0 0,0 0 0,0 0 0,5 7 0,9 28 0,-15-33-91,2 9-227,0 0-1,1 0 1,13 30-1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1:39:48.85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714 1284 24506,'-714'-1284'0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1:39:51.27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1 392 24575,'4'-1'0,"1"0"0,0 0 0,-1 0 0,1-1 0,-1 1 0,1-1 0,-1 0 0,0 0 0,0-1 0,0 1 0,0-1 0,0 0 0,0 0 0,-1 0 0,6-7 0,48-63 0,-46 58 0,23-38 0,-28 41 0,2 0 0,0 0 0,0 0 0,1 1 0,0 0 0,1 1 0,0 0 0,13-9 0,101-82-1365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8T23:57:56.7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1289 24554,'3969'-1289'0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8T23:57:58.9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107 312 24575,'-2'-11'0,"0"0"0,0 1 0,-1-1 0,-1 1 0,0 0 0,0 0 0,-7-11 0,-4-11 0,1-5 0,1 1 0,-7-42 0,8 43-1365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8T23:58:02.5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3936 0 24499,'-3936'1257'0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88D07-B188-44E4-ABBB-6994C1A52936}" type="datetimeFigureOut">
              <a:rPr lang="en-US" smtClean="0"/>
              <a:t>1/28/2026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2455A-0D23-4EAB-9AF9-2CC2B3066B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368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CE0AB24-7427-4E0C-9E7C-B642B3170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6400800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30A2A8-DADD-44CC-B8A3-9BFFD5E76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118981"/>
            <a:ext cx="7537703" cy="2462667"/>
          </a:xfrm>
          <a:solidFill>
            <a:schemeClr val="bg1">
              <a:alpha val="93000"/>
            </a:schemeClr>
          </a:solidFill>
        </p:spPr>
        <p:txBody>
          <a:bodyPr lIns="822960" tIns="731520" anchor="t" anchorCtr="0">
            <a:normAutofit/>
          </a:bodyPr>
          <a:lstStyle/>
          <a:p>
            <a:r>
              <a:rPr lang="en-US" sz="5400">
                <a:solidFill>
                  <a:schemeClr val="tx1"/>
                </a:solidFill>
              </a:rPr>
              <a:t>Click to edit Master title style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9DF17D8-A326-44D6-A77D-42DA99E927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4841" y="4735799"/>
            <a:ext cx="6470693" cy="605256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Click to edit Master subtitle style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679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8720" y="2057400"/>
            <a:ext cx="320040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8720" y="2958274"/>
            <a:ext cx="3200400" cy="2910821"/>
          </a:xfrm>
        </p:spPr>
        <p:txBody>
          <a:bodyPr/>
          <a:lstStyle>
            <a:lvl1pPr marL="227013" indent="-227013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86918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2pPr>
            <a:lvl3pPr marL="669798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852678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4pPr>
            <a:lvl5pPr marL="1035558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2051331"/>
            <a:ext cx="320040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952204"/>
            <a:ext cx="3200400" cy="2910821"/>
          </a:xfrm>
        </p:spPr>
        <p:txBody>
          <a:bodyPr/>
          <a:lstStyle>
            <a:lvl1pPr marL="227013" indent="-227013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86918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2pPr>
            <a:lvl3pPr marL="669798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852678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4pPr>
            <a:lvl5pPr marL="1035558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721C62B-6826-4C4A-B41E-814C63BA51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55280" y="2057400"/>
            <a:ext cx="320040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9F5CD2DF-69E0-48BA-AFAC-83EFCE2ACC8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55280" y="2958273"/>
            <a:ext cx="3200400" cy="2910821"/>
          </a:xfrm>
        </p:spPr>
        <p:txBody>
          <a:bodyPr/>
          <a:lstStyle>
            <a:lvl1pPr marL="227013" indent="-227013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86918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2pPr>
            <a:lvl3pPr marL="669798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852678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4pPr>
            <a:lvl5pPr marL="1035558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512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E592754-9FDD-4637-8931-8898DCEA2DAF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DE7C46-EBCB-4558-B868-C6E743BAE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7474" y="1238442"/>
            <a:ext cx="3635926" cy="4355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EDD7626-E6F6-463F-8041-E2EC32830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648" y="1419273"/>
            <a:ext cx="3153580" cy="1358188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sz="3600">
                <a:solidFill>
                  <a:schemeClr val="tx1"/>
                </a:solidFill>
              </a:rPr>
              <a:t>Click to edit Master title style</a:t>
            </a:r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4A9276-3942-47EA-B16C-FEF66FB6F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092128" y="2865016"/>
            <a:ext cx="29260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1DABEC-17D7-4DA3-9DEA-F5D74509D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648" y="2978254"/>
            <a:ext cx="3153580" cy="2444238"/>
          </a:xfrm>
        </p:spPr>
        <p:txBody>
          <a:bodyPr lIns="9144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US" sz="160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A5B6691-D26A-472B-BB73-55A4E0649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2584" y="1234440"/>
            <a:ext cx="3264408" cy="4352544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BF1FB629-3697-40BE-A9E2-962CC86418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75320" y="1234440"/>
            <a:ext cx="3264408" cy="4352544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269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4E322D5-1CC3-400A-A187-55543F0E8B93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Title 13">
            <a:extLst>
              <a:ext uri="{FF2B5EF4-FFF2-40B4-BE49-F238E27FC236}">
                <a16:creationId xmlns:a16="http://schemas.microsoft.com/office/drawing/2014/main" id="{EAD2187F-4097-47C0-8330-56262D32831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523EF1-B104-45FE-925A-5C7906FA1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7942633" y="2250460"/>
            <a:ext cx="34747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A958037-C140-4697-8EAF-21C950A0EC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936" y="640080"/>
            <a:ext cx="6912864" cy="5312664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Content Placeholder 14">
            <a:extLst>
              <a:ext uri="{FF2B5EF4-FFF2-40B4-BE49-F238E27FC236}">
                <a16:creationId xmlns:a16="http://schemas.microsoft.com/office/drawing/2014/main" id="{44613BB0-E0E0-4B1C-9926-EBE53B542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407436"/>
            <a:ext cx="3690257" cy="346165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521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8810136-7130-4D10-A77D-0A7BA878209B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11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872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7555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D637E5-EBAC-4C88-BDAB-D589FAE7B950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667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128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663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C34A642-8E00-4F15-9BE5-FED7F68AA98B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018FF3-9740-4BA5-8515-EBFCC6232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48600" y="643467"/>
            <a:ext cx="3635926" cy="51138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9BEFBB5-382E-4634-9782-68859DEE1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8173792" y="2660530"/>
            <a:ext cx="29260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CE069499-3ED9-4F5B-ADC9-5EBFC522E9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1400" y="1118014"/>
            <a:ext cx="3379080" cy="14507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4052F90-8192-445D-854C-F144C7CFAC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0080" y="640080"/>
            <a:ext cx="3273552" cy="2395728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51433AC9-3FFE-4C0D-A905-A0CB48FB81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51960" y="640080"/>
            <a:ext cx="3273552" cy="2395728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5054A368-7C94-4623-8670-651AAB51F2B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0080" y="3364992"/>
            <a:ext cx="3273552" cy="2395728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04D3A3D1-400C-4822-B959-96FF1469FD6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51960" y="3364992"/>
            <a:ext cx="3273552" cy="2395728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8B04F02-660E-4770-B563-1D977AFF4C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86408" y="2789067"/>
            <a:ext cx="3176587" cy="27066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775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9">
            <a:extLst>
              <a:ext uri="{FF2B5EF4-FFF2-40B4-BE49-F238E27FC236}">
                <a16:creationId xmlns:a16="http://schemas.microsoft.com/office/drawing/2014/main" id="{8832B6D9-0469-48A5-A85E-8C5D8EF86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4142A7E4-A56F-4FC2-A81D-36A83134A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1" y="2108201"/>
            <a:ext cx="3557016" cy="37608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A40EF35-BB21-4D3F-A9D6-2A92BFD0DD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74336" y="2112264"/>
            <a:ext cx="3035808" cy="1837944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F7CE5DD4-B27E-482B-8208-FA5A7BBC9A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74336" y="4032504"/>
            <a:ext cx="3035808" cy="1837944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1F796570-D07C-4638-8B80-227A6EF1A0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10728" y="2112264"/>
            <a:ext cx="3035808" cy="3758184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524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 descr="Tag=AccentColor&#10;Flavor=Dark&#10;Target=Fill">
            <a:extLst>
              <a:ext uri="{FF2B5EF4-FFF2-40B4-BE49-F238E27FC236}">
                <a16:creationId xmlns:a16="http://schemas.microsoft.com/office/drawing/2014/main" id="{17DBCCDB-B58C-45B3-9E63-49F7B0819260}"/>
              </a:ext>
            </a:extLst>
          </p:cNvPr>
          <p:cNvSpPr/>
          <p:nvPr userDrawn="1"/>
        </p:nvSpPr>
        <p:spPr bwMode="white">
          <a:xfrm>
            <a:off x="0" y="4953000"/>
            <a:ext cx="12192000" cy="1905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7B1649E-A273-4C2E-A9F2-D298718658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197" y="5120640"/>
            <a:ext cx="10058400" cy="822960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z="3600">
                <a:solidFill>
                  <a:schemeClr val="bg1"/>
                </a:solidFill>
              </a:rPr>
              <a:t>Click to edit Master title style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72A6B42-C371-4562-8E40-9EE1906C85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5212" y="5943600"/>
            <a:ext cx="10058400" cy="543513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z="1500">
                <a:solidFill>
                  <a:schemeClr val="bg1"/>
                </a:solidFill>
              </a:rPr>
              <a:t>Click to edit Master subtitle style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8504FFB-1664-4F66-BC31-100C8DD98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5000" y="640080"/>
            <a:ext cx="3544888" cy="3931920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1B45578D-1855-4EC0-9E45-E1630D11ACA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43400" y="640080"/>
            <a:ext cx="3544888" cy="3931920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C93482C2-6151-4050-9F16-9952B0A017A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28432" y="640080"/>
            <a:ext cx="3544888" cy="3931920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68392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781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8720" y="2313432"/>
            <a:ext cx="9966960" cy="36708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786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02F1891-1ACC-4692-80A2-4F69EAAAE404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29B458E-5354-42D4-AE10-8B2F796C31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0000" y="639097"/>
            <a:ext cx="4813072" cy="3494791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B121E21-6D9B-46D0-957E-760B095BA4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9999" y="4455621"/>
            <a:ext cx="4829101" cy="1238616"/>
          </a:xfrm>
        </p:spPr>
        <p:txBody>
          <a:bodyPr/>
          <a:lstStyle/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51B24F-7663-45C0-BE23-CD0AEFF51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6805053" y="4294754"/>
            <a:ext cx="43891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5ABBAD1-553F-4CC1-AB36-7C1BE5089D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2938" y="640080"/>
            <a:ext cx="5449824" cy="2743200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5C06EA1F-5BD5-4FE5-A059-6787DADCB5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0080" y="3474720"/>
            <a:ext cx="5449824" cy="2743200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689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8720" y="2463495"/>
            <a:ext cx="9966960" cy="33686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598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917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872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8720" y="2958274"/>
            <a:ext cx="4639736" cy="2910821"/>
          </a:xfrm>
        </p:spPr>
        <p:txBody>
          <a:bodyPr/>
          <a:lstStyle>
            <a:lvl1pPr marL="342900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86918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2pPr>
            <a:lvl3pPr marL="669798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852678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4pPr>
            <a:lvl5pPr marL="1035558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>
            <a:lvl1pPr marL="342900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86918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2pPr>
            <a:lvl3pPr marL="669798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852678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4pPr>
            <a:lvl5pPr marL="1035558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229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8720" y="2108201"/>
            <a:ext cx="996696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270444" y="1529911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57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6" r:id="rId3"/>
    <p:sldLayoutId id="2147483735" r:id="rId4"/>
    <p:sldLayoutId id="2147483722" r:id="rId5"/>
    <p:sldLayoutId id="2147483734" r:id="rId6"/>
    <p:sldLayoutId id="2147483745" r:id="rId7"/>
    <p:sldLayoutId id="2147483726" r:id="rId8"/>
    <p:sldLayoutId id="2147483725" r:id="rId9"/>
    <p:sldLayoutId id="2147483743" r:id="rId10"/>
    <p:sldLayoutId id="2147483737" r:id="rId11"/>
    <p:sldLayoutId id="2147483738" r:id="rId12"/>
    <p:sldLayoutId id="2147483723" r:id="rId13"/>
    <p:sldLayoutId id="2147483724" r:id="rId14"/>
    <p:sldLayoutId id="2147483727" r:id="rId15"/>
    <p:sldLayoutId id="2147483728" r:id="rId16"/>
    <p:sldLayoutId id="2147483729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0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GWqWlWnqUSk?feature=oembed" TargetMode="Externa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customXml" Target="../ink/ink1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3.xml"/><Relationship Id="rId21" Type="http://schemas.openxmlformats.org/officeDocument/2006/relationships/image" Target="../media/image20.png"/><Relationship Id="rId42" Type="http://schemas.openxmlformats.org/officeDocument/2006/relationships/customXml" Target="../ink/ink21.xml"/><Relationship Id="rId47" Type="http://schemas.openxmlformats.org/officeDocument/2006/relationships/image" Target="../media/image33.png"/><Relationship Id="rId63" Type="http://schemas.openxmlformats.org/officeDocument/2006/relationships/image" Target="../media/image41.png"/><Relationship Id="rId68" Type="http://schemas.openxmlformats.org/officeDocument/2006/relationships/customXml" Target="../ink/ink34.xml"/><Relationship Id="rId84" Type="http://schemas.openxmlformats.org/officeDocument/2006/relationships/customXml" Target="../ink/ink42.xml"/><Relationship Id="rId89" Type="http://schemas.openxmlformats.org/officeDocument/2006/relationships/image" Target="../media/image54.png"/><Relationship Id="rId16" Type="http://schemas.openxmlformats.org/officeDocument/2006/relationships/customXml" Target="../ink/ink8.xml"/><Relationship Id="rId11" Type="http://schemas.openxmlformats.org/officeDocument/2006/relationships/image" Target="../media/image15.png"/><Relationship Id="rId32" Type="http://schemas.openxmlformats.org/officeDocument/2006/relationships/customXml" Target="../ink/ink16.xml"/><Relationship Id="rId37" Type="http://schemas.openxmlformats.org/officeDocument/2006/relationships/image" Target="../media/image28.png"/><Relationship Id="rId53" Type="http://schemas.openxmlformats.org/officeDocument/2006/relationships/image" Target="../media/image36.png"/><Relationship Id="rId58" Type="http://schemas.openxmlformats.org/officeDocument/2006/relationships/customXml" Target="../ink/ink29.xml"/><Relationship Id="rId74" Type="http://schemas.openxmlformats.org/officeDocument/2006/relationships/customXml" Target="../ink/ink37.xml"/><Relationship Id="rId79" Type="http://schemas.openxmlformats.org/officeDocument/2006/relationships/image" Target="../media/image49.png"/><Relationship Id="rId5" Type="http://schemas.openxmlformats.org/officeDocument/2006/relationships/image" Target="../media/image12.png"/><Relationship Id="rId90" Type="http://schemas.openxmlformats.org/officeDocument/2006/relationships/customXml" Target="../ink/ink45.xml"/><Relationship Id="rId95" Type="http://schemas.openxmlformats.org/officeDocument/2006/relationships/image" Target="../media/image57.png"/><Relationship Id="rId22" Type="http://schemas.openxmlformats.org/officeDocument/2006/relationships/customXml" Target="../ink/ink11.xml"/><Relationship Id="rId27" Type="http://schemas.openxmlformats.org/officeDocument/2006/relationships/image" Target="../media/image23.png"/><Relationship Id="rId43" Type="http://schemas.openxmlformats.org/officeDocument/2006/relationships/image" Target="../media/image31.png"/><Relationship Id="rId48" Type="http://schemas.openxmlformats.org/officeDocument/2006/relationships/customXml" Target="../ink/ink24.xml"/><Relationship Id="rId64" Type="http://schemas.openxmlformats.org/officeDocument/2006/relationships/customXml" Target="../ink/ink32.xml"/><Relationship Id="rId69" Type="http://schemas.openxmlformats.org/officeDocument/2006/relationships/image" Target="../media/image44.png"/><Relationship Id="rId8" Type="http://schemas.openxmlformats.org/officeDocument/2006/relationships/customXml" Target="../ink/ink4.xml"/><Relationship Id="rId51" Type="http://schemas.openxmlformats.org/officeDocument/2006/relationships/image" Target="../media/image35.png"/><Relationship Id="rId72" Type="http://schemas.openxmlformats.org/officeDocument/2006/relationships/customXml" Target="../ink/ink36.xml"/><Relationship Id="rId80" Type="http://schemas.openxmlformats.org/officeDocument/2006/relationships/customXml" Target="../ink/ink40.xml"/><Relationship Id="rId85" Type="http://schemas.openxmlformats.org/officeDocument/2006/relationships/image" Target="../media/image52.png"/><Relationship Id="rId93" Type="http://schemas.openxmlformats.org/officeDocument/2006/relationships/image" Target="../media/image56.png"/><Relationship Id="rId3" Type="http://schemas.openxmlformats.org/officeDocument/2006/relationships/image" Target="../media/image11.png"/><Relationship Id="rId12" Type="http://schemas.openxmlformats.org/officeDocument/2006/relationships/customXml" Target="../ink/ink6.xml"/><Relationship Id="rId17" Type="http://schemas.openxmlformats.org/officeDocument/2006/relationships/image" Target="../media/image18.png"/><Relationship Id="rId25" Type="http://schemas.openxmlformats.org/officeDocument/2006/relationships/image" Target="../media/image22.png"/><Relationship Id="rId33" Type="http://schemas.openxmlformats.org/officeDocument/2006/relationships/image" Target="../media/image26.png"/><Relationship Id="rId38" Type="http://schemas.openxmlformats.org/officeDocument/2006/relationships/customXml" Target="../ink/ink19.xml"/><Relationship Id="rId46" Type="http://schemas.openxmlformats.org/officeDocument/2006/relationships/customXml" Target="../ink/ink23.xml"/><Relationship Id="rId59" Type="http://schemas.openxmlformats.org/officeDocument/2006/relationships/image" Target="../media/image39.png"/><Relationship Id="rId67" Type="http://schemas.openxmlformats.org/officeDocument/2006/relationships/image" Target="../media/image43.png"/><Relationship Id="rId20" Type="http://schemas.openxmlformats.org/officeDocument/2006/relationships/customXml" Target="../ink/ink10.xml"/><Relationship Id="rId41" Type="http://schemas.openxmlformats.org/officeDocument/2006/relationships/image" Target="../media/image30.png"/><Relationship Id="rId54" Type="http://schemas.openxmlformats.org/officeDocument/2006/relationships/customXml" Target="../ink/ink27.xml"/><Relationship Id="rId62" Type="http://schemas.openxmlformats.org/officeDocument/2006/relationships/customXml" Target="../ink/ink31.xml"/><Relationship Id="rId70" Type="http://schemas.openxmlformats.org/officeDocument/2006/relationships/customXml" Target="../ink/ink35.xml"/><Relationship Id="rId75" Type="http://schemas.openxmlformats.org/officeDocument/2006/relationships/image" Target="../media/image47.png"/><Relationship Id="rId83" Type="http://schemas.openxmlformats.org/officeDocument/2006/relationships/image" Target="../media/image51.png"/><Relationship Id="rId88" Type="http://schemas.openxmlformats.org/officeDocument/2006/relationships/customXml" Target="../ink/ink44.xml"/><Relationship Id="rId91" Type="http://schemas.openxmlformats.org/officeDocument/2006/relationships/image" Target="../media/image55.png"/><Relationship Id="rId96" Type="http://schemas.openxmlformats.org/officeDocument/2006/relationships/image" Target="../media/image3.jpeg"/><Relationship Id="rId1" Type="http://schemas.openxmlformats.org/officeDocument/2006/relationships/slideLayout" Target="../slideLayouts/slideLayout10.xml"/><Relationship Id="rId6" Type="http://schemas.openxmlformats.org/officeDocument/2006/relationships/customXml" Target="../ink/ink3.xml"/><Relationship Id="rId15" Type="http://schemas.openxmlformats.org/officeDocument/2006/relationships/image" Target="../media/image17.png"/><Relationship Id="rId23" Type="http://schemas.openxmlformats.org/officeDocument/2006/relationships/image" Target="../media/image21.png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49" Type="http://schemas.openxmlformats.org/officeDocument/2006/relationships/image" Target="../media/image34.png"/><Relationship Id="rId57" Type="http://schemas.openxmlformats.org/officeDocument/2006/relationships/image" Target="../media/image38.png"/><Relationship Id="rId10" Type="http://schemas.openxmlformats.org/officeDocument/2006/relationships/customXml" Target="../ink/ink5.xml"/><Relationship Id="rId31" Type="http://schemas.openxmlformats.org/officeDocument/2006/relationships/image" Target="../media/image25.png"/><Relationship Id="rId44" Type="http://schemas.openxmlformats.org/officeDocument/2006/relationships/customXml" Target="../ink/ink22.xml"/><Relationship Id="rId52" Type="http://schemas.openxmlformats.org/officeDocument/2006/relationships/customXml" Target="../ink/ink26.xml"/><Relationship Id="rId60" Type="http://schemas.openxmlformats.org/officeDocument/2006/relationships/customXml" Target="../ink/ink30.xml"/><Relationship Id="rId65" Type="http://schemas.openxmlformats.org/officeDocument/2006/relationships/image" Target="../media/image42.png"/><Relationship Id="rId73" Type="http://schemas.openxmlformats.org/officeDocument/2006/relationships/image" Target="../media/image46.png"/><Relationship Id="rId78" Type="http://schemas.openxmlformats.org/officeDocument/2006/relationships/customXml" Target="../ink/ink39.xml"/><Relationship Id="rId81" Type="http://schemas.openxmlformats.org/officeDocument/2006/relationships/image" Target="../media/image50.png"/><Relationship Id="rId86" Type="http://schemas.openxmlformats.org/officeDocument/2006/relationships/customXml" Target="../ink/ink43.xml"/><Relationship Id="rId94" Type="http://schemas.openxmlformats.org/officeDocument/2006/relationships/customXml" Target="../ink/ink47.xml"/><Relationship Id="rId4" Type="http://schemas.openxmlformats.org/officeDocument/2006/relationships/customXml" Target="../ink/ink2.xml"/><Relationship Id="rId9" Type="http://schemas.openxmlformats.org/officeDocument/2006/relationships/image" Target="../media/image14.png"/><Relationship Id="rId13" Type="http://schemas.openxmlformats.org/officeDocument/2006/relationships/image" Target="../media/image16.png"/><Relationship Id="rId18" Type="http://schemas.openxmlformats.org/officeDocument/2006/relationships/customXml" Target="../ink/ink9.xml"/><Relationship Id="rId39" Type="http://schemas.openxmlformats.org/officeDocument/2006/relationships/image" Target="../media/image29.png"/><Relationship Id="rId34" Type="http://schemas.openxmlformats.org/officeDocument/2006/relationships/customXml" Target="../ink/ink17.xml"/><Relationship Id="rId50" Type="http://schemas.openxmlformats.org/officeDocument/2006/relationships/customXml" Target="../ink/ink25.xml"/><Relationship Id="rId55" Type="http://schemas.openxmlformats.org/officeDocument/2006/relationships/image" Target="../media/image37.png"/><Relationship Id="rId76" Type="http://schemas.openxmlformats.org/officeDocument/2006/relationships/customXml" Target="../ink/ink38.xml"/><Relationship Id="rId7" Type="http://schemas.openxmlformats.org/officeDocument/2006/relationships/image" Target="../media/image13.png"/><Relationship Id="rId71" Type="http://schemas.openxmlformats.org/officeDocument/2006/relationships/image" Target="../media/image45.png"/><Relationship Id="rId92" Type="http://schemas.openxmlformats.org/officeDocument/2006/relationships/customXml" Target="../ink/ink46.xml"/><Relationship Id="rId2" Type="http://schemas.openxmlformats.org/officeDocument/2006/relationships/image" Target="../media/image2.jpeg"/><Relationship Id="rId29" Type="http://schemas.openxmlformats.org/officeDocument/2006/relationships/image" Target="../media/image24.png"/><Relationship Id="rId24" Type="http://schemas.openxmlformats.org/officeDocument/2006/relationships/customXml" Target="../ink/ink12.xml"/><Relationship Id="rId40" Type="http://schemas.openxmlformats.org/officeDocument/2006/relationships/customXml" Target="../ink/ink20.xml"/><Relationship Id="rId45" Type="http://schemas.openxmlformats.org/officeDocument/2006/relationships/image" Target="../media/image32.png"/><Relationship Id="rId66" Type="http://schemas.openxmlformats.org/officeDocument/2006/relationships/customXml" Target="../ink/ink33.xml"/><Relationship Id="rId87" Type="http://schemas.openxmlformats.org/officeDocument/2006/relationships/image" Target="../media/image53.png"/><Relationship Id="rId61" Type="http://schemas.openxmlformats.org/officeDocument/2006/relationships/image" Target="../media/image40.png"/><Relationship Id="rId82" Type="http://schemas.openxmlformats.org/officeDocument/2006/relationships/customXml" Target="../ink/ink41.xml"/><Relationship Id="rId19" Type="http://schemas.openxmlformats.org/officeDocument/2006/relationships/image" Target="../media/image19.png"/><Relationship Id="rId14" Type="http://schemas.openxmlformats.org/officeDocument/2006/relationships/customXml" Target="../ink/ink7.xml"/><Relationship Id="rId30" Type="http://schemas.openxmlformats.org/officeDocument/2006/relationships/customXml" Target="../ink/ink15.xml"/><Relationship Id="rId35" Type="http://schemas.openxmlformats.org/officeDocument/2006/relationships/image" Target="../media/image27.png"/><Relationship Id="rId56" Type="http://schemas.openxmlformats.org/officeDocument/2006/relationships/customXml" Target="../ink/ink28.xml"/><Relationship Id="rId77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customXml" Target="../ink/ink52.xml"/><Relationship Id="rId18" Type="http://schemas.openxmlformats.org/officeDocument/2006/relationships/image" Target="../media/image65.png"/><Relationship Id="rId3" Type="http://schemas.openxmlformats.org/officeDocument/2006/relationships/image" Target="../media/image2.jpeg"/><Relationship Id="rId7" Type="http://schemas.openxmlformats.org/officeDocument/2006/relationships/customXml" Target="../ink/ink49.xml"/><Relationship Id="rId12" Type="http://schemas.openxmlformats.org/officeDocument/2006/relationships/image" Target="../media/image62.png"/><Relationship Id="rId17" Type="http://schemas.openxmlformats.org/officeDocument/2006/relationships/customXml" Target="../ink/ink54.xml"/><Relationship Id="rId2" Type="http://schemas.openxmlformats.org/officeDocument/2006/relationships/image" Target="../media/image3.jpe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11" Type="http://schemas.openxmlformats.org/officeDocument/2006/relationships/customXml" Target="../ink/ink51.xml"/><Relationship Id="rId5" Type="http://schemas.openxmlformats.org/officeDocument/2006/relationships/customXml" Target="../ink/ink48.xml"/><Relationship Id="rId15" Type="http://schemas.openxmlformats.org/officeDocument/2006/relationships/customXml" Target="../ink/ink53.xml"/><Relationship Id="rId10" Type="http://schemas.openxmlformats.org/officeDocument/2006/relationships/image" Target="../media/image61.png"/><Relationship Id="rId4" Type="http://schemas.openxmlformats.org/officeDocument/2006/relationships/image" Target="../media/image11.png"/><Relationship Id="rId9" Type="http://schemas.openxmlformats.org/officeDocument/2006/relationships/customXml" Target="../ink/ink50.xml"/><Relationship Id="rId1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customXml" Target="../ink/ink59.xml"/><Relationship Id="rId18" Type="http://schemas.openxmlformats.org/officeDocument/2006/relationships/image" Target="../media/image73.png"/><Relationship Id="rId3" Type="http://schemas.openxmlformats.org/officeDocument/2006/relationships/image" Target="../media/image2.jpeg"/><Relationship Id="rId7" Type="http://schemas.openxmlformats.org/officeDocument/2006/relationships/customXml" Target="../ink/ink56.xml"/><Relationship Id="rId12" Type="http://schemas.openxmlformats.org/officeDocument/2006/relationships/image" Target="../media/image70.png"/><Relationship Id="rId17" Type="http://schemas.openxmlformats.org/officeDocument/2006/relationships/customXml" Target="../ink/ink61.xml"/><Relationship Id="rId2" Type="http://schemas.openxmlformats.org/officeDocument/2006/relationships/image" Target="../media/image3.jpe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11" Type="http://schemas.openxmlformats.org/officeDocument/2006/relationships/customXml" Target="../ink/ink58.xml"/><Relationship Id="rId5" Type="http://schemas.openxmlformats.org/officeDocument/2006/relationships/customXml" Target="../ink/ink55.xml"/><Relationship Id="rId15" Type="http://schemas.openxmlformats.org/officeDocument/2006/relationships/customXml" Target="../ink/ink60.xml"/><Relationship Id="rId10" Type="http://schemas.openxmlformats.org/officeDocument/2006/relationships/image" Target="../media/image69.png"/><Relationship Id="rId4" Type="http://schemas.openxmlformats.org/officeDocument/2006/relationships/image" Target="../media/image66.jpg"/><Relationship Id="rId9" Type="http://schemas.openxmlformats.org/officeDocument/2006/relationships/customXml" Target="../ink/ink57.xml"/><Relationship Id="rId1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red tape on a pole in a dirt field&#10;&#10;AI-generated content may be incorrect.">
            <a:extLst>
              <a:ext uri="{FF2B5EF4-FFF2-40B4-BE49-F238E27FC236}">
                <a16:creationId xmlns:a16="http://schemas.microsoft.com/office/drawing/2014/main" id="{258008ED-A9C8-254B-A7C4-7A4B35EDB74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0636" b="10636"/>
          <a:stretch>
            <a:fillRect/>
          </a:stretch>
        </p:blipFill>
        <p:spPr>
          <a:xfrm>
            <a:off x="1524" y="1"/>
            <a:ext cx="12188952" cy="5621154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7559F58-E7E3-4312-BFB5-D3B5719E82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428999"/>
            <a:ext cx="9953897" cy="2039984"/>
          </a:xfrm>
          <a:solidFill>
            <a:schemeClr val="bg1">
              <a:alpha val="55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Challenging Install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F502785-6557-4038-9743-2ABFF39CB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053" y="4863727"/>
            <a:ext cx="6470693" cy="60525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Clint Britt  _ Installer Rep.</a:t>
            </a:r>
          </a:p>
          <a:p>
            <a:pPr marL="0" indent="0">
              <a:buNone/>
            </a:pPr>
            <a:r>
              <a:rPr lang="en-US" dirty="0"/>
              <a:t>CPOW Conference 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8B4916-9497-659D-D475-88573719D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25" y="5551715"/>
            <a:ext cx="2304364" cy="1164226"/>
          </a:xfrm>
          <a:prstGeom prst="rect">
            <a:avLst/>
          </a:prstGeom>
          <a:noFill/>
        </p:spPr>
      </p:pic>
      <p:pic>
        <p:nvPicPr>
          <p:cNvPr id="7" name="Picture 2" descr="10 Best Ned Flanders Episodes of 'The Simpsons,' Ranked">
            <a:extLst>
              <a:ext uri="{FF2B5EF4-FFF2-40B4-BE49-F238E27FC236}">
                <a16:creationId xmlns:a16="http://schemas.microsoft.com/office/drawing/2014/main" id="{5A6300B0-DA36-46F7-2CD0-0F18456CB7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2" r="29273"/>
          <a:stretch>
            <a:fillRect/>
          </a:stretch>
        </p:blipFill>
        <p:spPr bwMode="auto">
          <a:xfrm>
            <a:off x="11259681" y="5691493"/>
            <a:ext cx="710794" cy="68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69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8A831-66AF-3625-B84E-7493E6DFB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D9441-FB74-980D-081B-812C85F7B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Water Line </a:t>
            </a:r>
            <a:r>
              <a:rPr lang="en-US" dirty="0" err="1"/>
              <a:t>Relo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6B4272-8483-AF4A-51D2-11D2FCE96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r>
              <a:rPr lang="en-US" dirty="0"/>
              <a:t>2026 CPOW conference – challenging install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5E4A24-C395-C2B1-563E-677818DE9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/>
          <a:lstStyle/>
          <a:p>
            <a:r>
              <a:rPr lang="en-US" dirty="0"/>
              <a:t>JAN 2026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F5EF40-BD13-2B10-3E7F-50EF4EA1A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1" name="Picture 2" descr="10 Best Ned Flanders Episodes of 'The Simpsons,' Ranked">
            <a:extLst>
              <a:ext uri="{FF2B5EF4-FFF2-40B4-BE49-F238E27FC236}">
                <a16:creationId xmlns:a16="http://schemas.microsoft.com/office/drawing/2014/main" id="{9AF36CDB-D9E1-F75A-4A0D-B4767CFE0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2" r="29273"/>
          <a:stretch>
            <a:fillRect/>
          </a:stretch>
        </p:blipFill>
        <p:spPr bwMode="auto">
          <a:xfrm>
            <a:off x="236697" y="5799104"/>
            <a:ext cx="581258" cy="56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7F1FF4-16CD-E7F6-E214-CAC746615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9" y="5438071"/>
            <a:ext cx="1828734" cy="923925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FB6C85-F58B-9D91-07A4-CA695AE09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436763" y="2178007"/>
            <a:ext cx="3621828" cy="27163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E54140-05B6-94FD-AD56-27C902F8B6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343877" y="2190089"/>
            <a:ext cx="3621829" cy="27163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500F11-6873-B5E0-74C3-E40E3832ED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550793" y="2187069"/>
            <a:ext cx="3597662" cy="26982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934D55-536C-0AFE-0F8E-3E8C4DE73C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-263974" y="2165922"/>
            <a:ext cx="3621831" cy="271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6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F487A-2C24-28D3-8116-4071B9F99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13C6-29FE-0DDC-0B87-F4B9E874E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Water line </a:t>
            </a:r>
            <a:r>
              <a:rPr lang="en-US" dirty="0" err="1"/>
              <a:t>Relo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C1A52F-B201-3116-D09B-626DBE112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r>
              <a:rPr lang="en-US" dirty="0"/>
              <a:t>2026 CPOW conference – challenging install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D0DE9E-67E8-61DA-0885-D782AE96A9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/>
          <a:lstStyle/>
          <a:p>
            <a:r>
              <a:rPr lang="en-US" dirty="0"/>
              <a:t>JAN 2026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8DAE83-8CB1-C3EB-A6CB-1AE4ED9A6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1" name="Picture 2" descr="10 Best Ned Flanders Episodes of 'The Simpsons,' Ranked">
            <a:extLst>
              <a:ext uri="{FF2B5EF4-FFF2-40B4-BE49-F238E27FC236}">
                <a16:creationId xmlns:a16="http://schemas.microsoft.com/office/drawing/2014/main" id="{FA2E809C-59A2-462B-77B5-F0EF8CFF2E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2" r="29273"/>
          <a:stretch>
            <a:fillRect/>
          </a:stretch>
        </p:blipFill>
        <p:spPr bwMode="auto">
          <a:xfrm>
            <a:off x="236697" y="5799104"/>
            <a:ext cx="581258" cy="56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FBDA8A-5196-8E4F-5466-F42A8FD16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9" y="5438071"/>
            <a:ext cx="1828734" cy="923925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283A75-CF28-6293-DC9A-A6F3B43C53A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50408" y="2337420"/>
            <a:ext cx="3612039" cy="27090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7FC50E-5DE3-4C30-8B72-50753F5D45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137945" y="2337421"/>
            <a:ext cx="3612039" cy="2709029"/>
          </a:xfrm>
          <a:prstGeom prst="rect">
            <a:avLst/>
          </a:prstGeom>
        </p:spPr>
      </p:pic>
      <p:pic>
        <p:nvPicPr>
          <p:cNvPr id="15" name="Online Media 14" title="Waterline move- 7535 s Flanders St- centennial">
            <a:hlinkClick r:id="" action="ppaction://media"/>
            <a:extLst>
              <a:ext uri="{FF2B5EF4-FFF2-40B4-BE49-F238E27FC236}">
                <a16:creationId xmlns:a16="http://schemas.microsoft.com/office/drawing/2014/main" id="{F6A64E06-A710-7830-54F0-19E6CA8512E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6181060" y="2156504"/>
            <a:ext cx="5435138" cy="307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5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E0A73-7090-0013-77F6-EE315105C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2F870-0261-7FF8-B881-EA0F0DC99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Power Line </a:t>
            </a:r>
            <a:r>
              <a:rPr lang="en-US" dirty="0" err="1"/>
              <a:t>Relo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FBA7A3-F542-DBAE-DB71-08C2F17F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r>
              <a:rPr lang="en-US" dirty="0"/>
              <a:t>2026 CPOW conference – challenging install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5968FB-5476-1649-0642-540AAE1069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/>
          <a:lstStyle/>
          <a:p>
            <a:r>
              <a:rPr lang="en-US" dirty="0"/>
              <a:t>JAN 2026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2054A2-52A9-AE1A-2A4A-4F73E07A6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1" name="Picture 2" descr="10 Best Ned Flanders Episodes of 'The Simpsons,' Ranked">
            <a:extLst>
              <a:ext uri="{FF2B5EF4-FFF2-40B4-BE49-F238E27FC236}">
                <a16:creationId xmlns:a16="http://schemas.microsoft.com/office/drawing/2014/main" id="{A384C5CF-B5EF-2286-2181-FD6E77B4F3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2" r="29273"/>
          <a:stretch>
            <a:fillRect/>
          </a:stretch>
        </p:blipFill>
        <p:spPr bwMode="auto">
          <a:xfrm>
            <a:off x="236697" y="5799104"/>
            <a:ext cx="581258" cy="56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4BCA7C-143F-5A71-1EDB-CBCC25FC5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9" y="5438071"/>
            <a:ext cx="1828734" cy="923925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799825-5D88-6A04-2CED-E9C8C13A76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0" r="15019" b="-220"/>
          <a:stretch>
            <a:fillRect/>
          </a:stretch>
        </p:blipFill>
        <p:spPr>
          <a:xfrm rot="5400000">
            <a:off x="5633915" y="1893103"/>
            <a:ext cx="3690233" cy="3256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D4876B-7ADF-9321-4400-9DB4874EE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484013" y="2137678"/>
            <a:ext cx="3690236" cy="276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9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606C4-ED1A-189C-76B9-6DBE4AE8A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4393D-2F77-CEE2-6CC3-917EF8E24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Install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E74C8-B831-5FD6-163D-68978585B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r>
              <a:rPr lang="en-US" dirty="0"/>
              <a:t>2026 CPOW conference – challenging install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FEEFF9-6D90-BEB6-A9F6-46D12F1566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/>
          <a:lstStyle/>
          <a:p>
            <a:r>
              <a:rPr lang="en-US" dirty="0"/>
              <a:t>JAN 2026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F14337-8344-A547-6394-6BB3CC021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1" name="Picture 2" descr="10 Best Ned Flanders Episodes of 'The Simpsons,' Ranked">
            <a:extLst>
              <a:ext uri="{FF2B5EF4-FFF2-40B4-BE49-F238E27FC236}">
                <a16:creationId xmlns:a16="http://schemas.microsoft.com/office/drawing/2014/main" id="{6508D5C6-2370-9530-FB0C-D3C994B87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2" r="29273"/>
          <a:stretch>
            <a:fillRect/>
          </a:stretch>
        </p:blipFill>
        <p:spPr bwMode="auto">
          <a:xfrm>
            <a:off x="236697" y="5799104"/>
            <a:ext cx="581258" cy="56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BCB99B-5709-6D1B-BBBD-00024CF26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9" y="5438071"/>
            <a:ext cx="1828734" cy="923925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A6CA7A-7F4E-4D42-0768-8B8FE737C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13941" y="2188845"/>
            <a:ext cx="3307080" cy="24803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964770-349F-F59A-2F4C-EAA1D1B3D2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916553" y="2226946"/>
            <a:ext cx="3307080" cy="24803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BA8441-7BC4-8A26-B50C-F54D0C3160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490588" y="2227967"/>
            <a:ext cx="3429000" cy="25717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B5573FC-1459-C3B0-556F-621632D650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673090" y="2245112"/>
            <a:ext cx="3383281" cy="253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0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D3224-1AC2-1580-FB7C-E353ED4DE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CBC41-B1C6-0AAC-4D9E-9E55D850B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Install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29820C-55DA-A6EA-66BC-024E211C8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r>
              <a:rPr lang="en-US" dirty="0"/>
              <a:t>2026 CPOW conference – challenging install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5FE162-A5C4-0073-9F95-9B38E15A6A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/>
          <a:lstStyle/>
          <a:p>
            <a:r>
              <a:rPr lang="en-US" dirty="0"/>
              <a:t>JAN 2026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3ED118-053B-9607-09AF-963272E6F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1" name="Picture 2" descr="10 Best Ned Flanders Episodes of 'The Simpsons,' Ranked">
            <a:extLst>
              <a:ext uri="{FF2B5EF4-FFF2-40B4-BE49-F238E27FC236}">
                <a16:creationId xmlns:a16="http://schemas.microsoft.com/office/drawing/2014/main" id="{33026E42-ABFB-525B-8E8D-4F6B84362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2" r="29273"/>
          <a:stretch>
            <a:fillRect/>
          </a:stretch>
        </p:blipFill>
        <p:spPr bwMode="auto">
          <a:xfrm>
            <a:off x="236697" y="5799104"/>
            <a:ext cx="581258" cy="56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44BBCE-0552-E41E-F800-30B08981F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9" y="5438071"/>
            <a:ext cx="1828734" cy="923925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78E16D-2359-2E3E-70DE-28BFF1D88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73" y="2288644"/>
            <a:ext cx="3343474" cy="25076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B96BB9-33FD-9B28-3616-F09E99C6B3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879774" y="2320863"/>
            <a:ext cx="3378272" cy="25337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051D4B-F278-BA18-E9B6-508394C4B3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773216" y="2299335"/>
            <a:ext cx="3429001" cy="2571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8F319C-2C4B-1E50-4EF8-8FB9F08AB0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979992" y="2292993"/>
            <a:ext cx="3378272" cy="253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5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C8C2A-D6A8-4036-9B23-884C34482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81" y="634946"/>
            <a:ext cx="10900262" cy="1450757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55294-59B0-43EB-94D1-0BF9E1754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407436"/>
            <a:ext cx="3690257" cy="3461658"/>
          </a:xfrm>
        </p:spPr>
        <p:txBody>
          <a:bodyPr/>
          <a:lstStyle/>
          <a:p>
            <a:r>
              <a:rPr lang="en-US" dirty="0"/>
              <a:t>Clint Britt</a:t>
            </a:r>
          </a:p>
          <a:p>
            <a:r>
              <a:rPr lang="en-US" dirty="0"/>
              <a:t>303.513.6348</a:t>
            </a:r>
          </a:p>
          <a:p>
            <a:r>
              <a:rPr lang="en-US" dirty="0"/>
              <a:t>clint@tbcseptic.com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45DF86-2313-401C-B445-F7FC48998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r>
              <a:rPr lang="en-US" dirty="0"/>
              <a:t>2026 CPOW conference – challenging install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BFE555-2533-4F0C-BB39-9B41C67425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/>
          <a:lstStyle/>
          <a:p>
            <a:r>
              <a:rPr lang="en-US" dirty="0"/>
              <a:t>JAN-2026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62DDF6-E1BF-42A8-8AE8-2E826C47D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4A493C-5C7D-EBF2-A06B-3B3B2CC99B05}"/>
              </a:ext>
            </a:extLst>
          </p:cNvPr>
          <p:cNvSpPr txBox="1"/>
          <p:nvPr/>
        </p:nvSpPr>
        <p:spPr>
          <a:xfrm>
            <a:off x="815340" y="2621280"/>
            <a:ext cx="5071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Don’t be afraid of relocating water and power lines.</a:t>
            </a:r>
          </a:p>
        </p:txBody>
      </p:sp>
      <p:pic>
        <p:nvPicPr>
          <p:cNvPr id="11" name="Picture 2" descr="10 Best Ned Flanders Episodes of 'The Simpsons,' Ranked">
            <a:extLst>
              <a:ext uri="{FF2B5EF4-FFF2-40B4-BE49-F238E27FC236}">
                <a16:creationId xmlns:a16="http://schemas.microsoft.com/office/drawing/2014/main" id="{3F78BF98-208E-ED7F-CD5B-477F50484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2" r="29273"/>
          <a:stretch>
            <a:fillRect/>
          </a:stretch>
        </p:blipFill>
        <p:spPr bwMode="auto">
          <a:xfrm>
            <a:off x="236696" y="4846320"/>
            <a:ext cx="1565129" cy="151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CEA3AA-4DD1-67F3-CAB4-51B14881C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859" y="5142195"/>
            <a:ext cx="1828734" cy="923925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0ADE4E-83F6-7880-2949-C4CC8DFBB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3014" y="4032871"/>
            <a:ext cx="3640573" cy="81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743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BF798-8948-401D-89CE-1ED6136ED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61855"/>
          </a:xfrm>
        </p:spPr>
        <p:txBody>
          <a:bodyPr/>
          <a:lstStyle/>
          <a:p>
            <a:r>
              <a:rPr lang="en-US" dirty="0"/>
              <a:t>INSTALL CHALLENGE:  FLANDERS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0BD52C4-306B-4FA3-8235-FAE3F72C0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r>
              <a:rPr lang="en-US" dirty="0"/>
              <a:t>2026 CPOW conference – challenging install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E4173B87-9391-46E5-96E6-9D2A07724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/>
          <a:lstStyle/>
          <a:p>
            <a:r>
              <a:rPr lang="en-US" dirty="0"/>
              <a:t>JAN-2026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AC43D02-FCA1-4880-8376-FFDCFB5A5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F49F4C9-E9AA-C922-3029-70DA119B3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851" y="5168913"/>
            <a:ext cx="2304364" cy="1164226"/>
          </a:xfrm>
          <a:prstGeom prst="rect">
            <a:avLst/>
          </a:prstGeom>
          <a:noFill/>
        </p:spPr>
      </p:pic>
      <p:sp>
        <p:nvSpPr>
          <p:cNvPr id="6" name="AutoShape 2" descr="Image of 10 Best Ned Flanders Episodes of 'The Simpsons,' Ranked">
            <a:extLst>
              <a:ext uri="{FF2B5EF4-FFF2-40B4-BE49-F238E27FC236}">
                <a16:creationId xmlns:a16="http://schemas.microsoft.com/office/drawing/2014/main" id="{3ED2550E-7607-5D9E-6E22-AF03313A82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11424" y="3276600"/>
            <a:ext cx="2436976" cy="243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D112CFC-12B6-BB27-CC0C-40808F5F4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902" y="1939895"/>
            <a:ext cx="2131522" cy="431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6468D6-3745-1BE1-8CAF-3F8646199D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777"/>
          <a:stretch>
            <a:fillRect/>
          </a:stretch>
        </p:blipFill>
        <p:spPr>
          <a:xfrm>
            <a:off x="5544925" y="1690696"/>
            <a:ext cx="3701007" cy="441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8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A32F0-1738-4EDC-912D-4960AC57B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075" y="756847"/>
            <a:ext cx="10058400" cy="1150330"/>
          </a:xfrm>
        </p:spPr>
        <p:txBody>
          <a:bodyPr>
            <a:normAutofit fontScale="90000"/>
          </a:bodyPr>
          <a:lstStyle/>
          <a:p>
            <a:r>
              <a:rPr lang="en-US" dirty="0"/>
              <a:t>“Failed STA - No!!!   Not Chenango”</a:t>
            </a:r>
            <a:br>
              <a:rPr lang="en-US" sz="1200" dirty="0"/>
            </a:br>
            <a:endParaRPr lang="en-US" sz="36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E079E-4276-4B57-A7D9-BB2739332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r>
              <a:rPr lang="en-US" dirty="0"/>
              <a:t>2026 CPOW conference – challenging install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E138E-D6FE-4599-BAE1-8B7B66671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775156" cy="365125"/>
          </a:xfrm>
        </p:spPr>
        <p:txBody>
          <a:bodyPr/>
          <a:lstStyle/>
          <a:p>
            <a:r>
              <a:rPr lang="en-US" dirty="0"/>
              <a:t>JAN-2026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A7D0C-4965-4C81-9F41-C8790BCC7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13FBA43-F64E-B940-4B76-6727CF713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223" y="5460603"/>
            <a:ext cx="1583477" cy="800015"/>
          </a:xfrm>
          <a:prstGeom prst="rect">
            <a:avLst/>
          </a:prstGeom>
          <a:noFill/>
        </p:spPr>
      </p:pic>
      <p:pic>
        <p:nvPicPr>
          <p:cNvPr id="3074" name="Picture 2" descr="10 Best Ned Flanders Episodes of 'The Simpsons,' Ranked">
            <a:extLst>
              <a:ext uri="{FF2B5EF4-FFF2-40B4-BE49-F238E27FC236}">
                <a16:creationId xmlns:a16="http://schemas.microsoft.com/office/drawing/2014/main" id="{07A785B4-3F98-03FB-91F0-6B60DB8401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2" r="29273"/>
          <a:stretch>
            <a:fillRect/>
          </a:stretch>
        </p:blipFill>
        <p:spPr bwMode="auto">
          <a:xfrm>
            <a:off x="85314" y="5825728"/>
            <a:ext cx="581258" cy="56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142557-C795-C586-3E51-D3B7E1745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7429" y="1565628"/>
            <a:ext cx="7850736" cy="472044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95C9353-B9EB-F88F-0FA2-6FF18C59B5EE}"/>
                  </a:ext>
                </a:extLst>
              </p14:cNvPr>
              <p14:cNvContentPartPr/>
              <p14:nvPr/>
            </p14:nvContentPartPr>
            <p14:xfrm>
              <a:off x="3920925" y="2767027"/>
              <a:ext cx="4140360" cy="14374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95C9353-B9EB-F88F-0FA2-6FF18C59B5E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02925" y="2749387"/>
                <a:ext cx="4176000" cy="147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277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7298F-B272-4BC5-BFF2-053334392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5" y="194595"/>
            <a:ext cx="9889588" cy="1252051"/>
          </a:xfrm>
        </p:spPr>
        <p:txBody>
          <a:bodyPr/>
          <a:lstStyle/>
          <a:p>
            <a:r>
              <a:rPr lang="en-US" dirty="0"/>
              <a:t>Space, Soils, &amp; Flow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0EE3B-7C1A-4927-A603-3575824B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r>
              <a:rPr lang="en-US" dirty="0"/>
              <a:t>2026 CPOW conference – challenging install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92F39-29E3-4089-B65D-6EF18ADF44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88643" y="6437935"/>
            <a:ext cx="2584850" cy="365125"/>
          </a:xfrm>
        </p:spPr>
        <p:txBody>
          <a:bodyPr/>
          <a:lstStyle/>
          <a:p>
            <a:r>
              <a:rPr lang="en-US" dirty="0"/>
              <a:t>JAN-2026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37ACF-49F1-45AA-BB16-6A58A160F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63CE12-1A20-0A8A-C2D4-B880A83FB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88" y="6484685"/>
            <a:ext cx="572869" cy="289429"/>
          </a:xfrm>
          <a:prstGeom prst="rect">
            <a:avLst/>
          </a:prstGeom>
          <a:noFill/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04BC314-E23C-244C-E166-A33B9C68D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624" y="1666874"/>
            <a:ext cx="4599469" cy="1252051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Space: 1.35 Acres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Soil Test. Type?  – You guessed it:  Type 4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Bedrooms?  Of Course there are 5.</a:t>
            </a:r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11" name="Picture 10" descr="A tractor digging a hole in the ground&#10;&#10;AI-generated content may be incorrect.">
            <a:extLst>
              <a:ext uri="{FF2B5EF4-FFF2-40B4-BE49-F238E27FC236}">
                <a16:creationId xmlns:a16="http://schemas.microsoft.com/office/drawing/2014/main" id="{E69B2BD1-77D4-435D-2798-92E2018F4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5" y="3016605"/>
            <a:ext cx="4780739" cy="318716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C7805E9-FD9B-55D9-4388-EEA8419D1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2907" y="331266"/>
            <a:ext cx="4210675" cy="6068878"/>
          </a:xfrm>
          <a:prstGeom prst="rect">
            <a:avLst/>
          </a:prstGeom>
        </p:spPr>
      </p:pic>
      <p:pic>
        <p:nvPicPr>
          <p:cNvPr id="38" name="Picture 2" descr="10 Best Ned Flanders Episodes of 'The Simpsons,' Ranked">
            <a:extLst>
              <a:ext uri="{FF2B5EF4-FFF2-40B4-BE49-F238E27FC236}">
                <a16:creationId xmlns:a16="http://schemas.microsoft.com/office/drawing/2014/main" id="{11E2B91F-C918-4DB2-422B-30C9024B8F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2" r="29273"/>
          <a:stretch>
            <a:fillRect/>
          </a:stretch>
        </p:blipFill>
        <p:spPr bwMode="auto">
          <a:xfrm>
            <a:off x="11482963" y="5790558"/>
            <a:ext cx="581258" cy="56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21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26D7E-EC6D-4B21-BCCC-32A29B9B2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As Built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B69BDD-56F6-401C-BD03-14C685810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r>
              <a:rPr lang="en-US" dirty="0"/>
              <a:t>2026 CPOW conference – challenging install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519990-A996-48EC-8D68-FC0C32AF61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/>
          <a:lstStyle/>
          <a:p>
            <a:r>
              <a:rPr lang="en-US" dirty="0"/>
              <a:t>JAN 2026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006701-2C20-483A-974E-2CA25DD23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B25218-B62C-A02B-FDD5-A7FE1A6D14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44" t="2361" b="7917"/>
          <a:stretch>
            <a:fillRect/>
          </a:stretch>
        </p:blipFill>
        <p:spPr>
          <a:xfrm>
            <a:off x="5219700" y="133350"/>
            <a:ext cx="4936682" cy="6153150"/>
          </a:xfrm>
          <a:prstGeom prst="rect">
            <a:avLst/>
          </a:prstGeom>
        </p:spPr>
      </p:pic>
      <p:pic>
        <p:nvPicPr>
          <p:cNvPr id="11" name="Picture 2" descr="10 Best Ned Flanders Episodes of 'The Simpsons,' Ranked">
            <a:extLst>
              <a:ext uri="{FF2B5EF4-FFF2-40B4-BE49-F238E27FC236}">
                <a16:creationId xmlns:a16="http://schemas.microsoft.com/office/drawing/2014/main" id="{264C055D-690C-7E90-A0D6-BF31F6474A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2" r="29273"/>
          <a:stretch>
            <a:fillRect/>
          </a:stretch>
        </p:blipFill>
        <p:spPr bwMode="auto">
          <a:xfrm>
            <a:off x="236697" y="5799104"/>
            <a:ext cx="581258" cy="56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22BFE0-6568-129A-18A8-0512305739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9" y="5438071"/>
            <a:ext cx="1828734" cy="923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303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DBDF5-397E-4B63-9502-BFA8BD9EC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-105846"/>
            <a:ext cx="10058400" cy="1450757"/>
          </a:xfrm>
        </p:spPr>
        <p:txBody>
          <a:bodyPr/>
          <a:lstStyle/>
          <a:p>
            <a:r>
              <a:rPr lang="en-US" dirty="0"/>
              <a:t>Existing System, Utilities, Pool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B5F32026-FD7B-47A9-81A4-2DEE08F86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r>
              <a:rPr lang="en-US" dirty="0"/>
              <a:t>2026 CPOW conference – challenging install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73FFE861-66C7-412C-BFCA-166E474F0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/>
          <a:lstStyle/>
          <a:p>
            <a:r>
              <a:rPr lang="en-US" dirty="0"/>
              <a:t>JAN-2026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9B3DD07-50F4-443D-90C5-946354595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8A40F3-916B-D697-4334-A11F689E6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45" y="5608638"/>
            <a:ext cx="1457328" cy="736281"/>
          </a:xfrm>
          <a:prstGeom prst="rect">
            <a:avLst/>
          </a:prstGeom>
          <a:noFill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B8C1410-BB02-1E40-285E-DCF4004D3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787" y="1565388"/>
            <a:ext cx="5302073" cy="481827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88058AB-06F3-02EA-1A56-C788076FD2A9}"/>
                  </a:ext>
                </a:extLst>
              </p14:cNvPr>
              <p14:cNvContentPartPr/>
              <p14:nvPr/>
            </p14:nvContentPartPr>
            <p14:xfrm>
              <a:off x="4228920" y="4343160"/>
              <a:ext cx="1425240" cy="4572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88058AB-06F3-02EA-1A56-C788076FD2A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19920" y="4334160"/>
                <a:ext cx="1442880" cy="47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6208A69-D9E0-2707-160B-F72667BDA66C}"/>
                  </a:ext>
                </a:extLst>
              </p14:cNvPr>
              <p14:cNvContentPartPr/>
              <p14:nvPr/>
            </p14:nvContentPartPr>
            <p14:xfrm>
              <a:off x="5615280" y="4195560"/>
              <a:ext cx="38880" cy="1314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6208A69-D9E0-2707-160B-F72667BDA66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06640" y="4186920"/>
                <a:ext cx="5652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4874F30E-794A-8485-2D15-3D7459A2EA76}"/>
                  </a:ext>
                </a:extLst>
              </p14:cNvPr>
              <p14:cNvContentPartPr/>
              <p14:nvPr/>
            </p14:nvContentPartPr>
            <p14:xfrm>
              <a:off x="4198320" y="4205640"/>
              <a:ext cx="1394640" cy="4582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4874F30E-794A-8485-2D15-3D7459A2EA7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89320" y="4196640"/>
                <a:ext cx="1412280" cy="47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4311AA3-0F97-2533-E31A-63557871201B}"/>
                  </a:ext>
                </a:extLst>
              </p14:cNvPr>
              <p14:cNvContentPartPr/>
              <p14:nvPr/>
            </p14:nvContentPartPr>
            <p14:xfrm>
              <a:off x="4198320" y="4671840"/>
              <a:ext cx="38520" cy="1137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4311AA3-0F97-2533-E31A-63557871201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89320" y="4662840"/>
                <a:ext cx="56160" cy="13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3BB0078-019E-0A2A-3C42-EFA083CF0B65}"/>
                  </a:ext>
                </a:extLst>
              </p14:cNvPr>
              <p14:cNvContentPartPr/>
              <p14:nvPr/>
            </p14:nvContentPartPr>
            <p14:xfrm>
              <a:off x="4126380" y="4445404"/>
              <a:ext cx="36360" cy="1288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3BB0078-019E-0A2A-3C42-EFA083CF0B6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17740" y="4436764"/>
                <a:ext cx="5400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32C4EEF-CA36-C96C-631C-4E511D020AB2}"/>
                  </a:ext>
                </a:extLst>
              </p14:cNvPr>
              <p14:cNvContentPartPr/>
              <p14:nvPr/>
            </p14:nvContentPartPr>
            <p14:xfrm>
              <a:off x="4173900" y="4124284"/>
              <a:ext cx="1429200" cy="46440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32C4EEF-CA36-C96C-631C-4E511D020AB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164900" y="4115284"/>
                <a:ext cx="1446840" cy="48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B6BBE5D0-9229-DE1E-F3C9-F75B4D197FAB}"/>
                  </a:ext>
                </a:extLst>
              </p14:cNvPr>
              <p14:cNvContentPartPr/>
              <p14:nvPr/>
            </p14:nvContentPartPr>
            <p14:xfrm>
              <a:off x="5557380" y="4000084"/>
              <a:ext cx="38520" cy="11232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B6BBE5D0-9229-DE1E-F3C9-F75B4D197FA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548740" y="3991084"/>
                <a:ext cx="5616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D0EF69BE-F1AD-B1CC-FD3D-7CEC02ADC44F}"/>
                  </a:ext>
                </a:extLst>
              </p14:cNvPr>
              <p14:cNvContentPartPr/>
              <p14:nvPr/>
            </p14:nvContentPartPr>
            <p14:xfrm>
              <a:off x="4133580" y="3990724"/>
              <a:ext cx="1417320" cy="45288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D0EF69BE-F1AD-B1CC-FD3D-7CEC02ADC44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124580" y="3981724"/>
                <a:ext cx="1434960" cy="47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FF77E1D0-2BA3-53D8-E3AC-B0F9AD73DE09}"/>
                  </a:ext>
                </a:extLst>
              </p14:cNvPr>
              <p14:cNvContentPartPr/>
              <p14:nvPr/>
            </p14:nvContentPartPr>
            <p14:xfrm>
              <a:off x="4071660" y="4254964"/>
              <a:ext cx="36000" cy="12204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FF77E1D0-2BA3-53D8-E3AC-B0F9AD73DE0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063020" y="4246324"/>
                <a:ext cx="53640" cy="13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96EC92C-7C77-3A02-047A-D0F151834055}"/>
                  </a:ext>
                </a:extLst>
              </p14:cNvPr>
              <p14:cNvContentPartPr/>
              <p14:nvPr/>
            </p14:nvContentPartPr>
            <p14:xfrm>
              <a:off x="4117020" y="3924844"/>
              <a:ext cx="1413360" cy="4665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96EC92C-7C77-3A02-047A-D0F15183405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108020" y="3915844"/>
                <a:ext cx="1431000" cy="48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493EBD8A-F6FA-1B94-5E63-7103F2776294}"/>
                  </a:ext>
                </a:extLst>
              </p14:cNvPr>
              <p14:cNvContentPartPr/>
              <p14:nvPr/>
            </p14:nvContentPartPr>
            <p14:xfrm>
              <a:off x="5497980" y="3798124"/>
              <a:ext cx="41040" cy="1170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493EBD8A-F6FA-1B94-5E63-7103F277629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488980" y="3789124"/>
                <a:ext cx="5868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2752D7AC-47C1-DD3A-B503-5D9460FB0B7C}"/>
                  </a:ext>
                </a:extLst>
              </p14:cNvPr>
              <p14:cNvContentPartPr/>
              <p14:nvPr/>
            </p14:nvContentPartPr>
            <p14:xfrm>
              <a:off x="4074180" y="3797764"/>
              <a:ext cx="1424160" cy="45036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2752D7AC-47C1-DD3A-B503-5D9460FB0B7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065180" y="3788764"/>
                <a:ext cx="1441800" cy="46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C7C85984-D430-EF75-EAEB-529466842352}"/>
                  </a:ext>
                </a:extLst>
              </p14:cNvPr>
              <p14:cNvContentPartPr/>
              <p14:nvPr/>
            </p14:nvContentPartPr>
            <p14:xfrm>
              <a:off x="5428860" y="3596164"/>
              <a:ext cx="50760" cy="13752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C7C85984-D430-EF75-EAEB-529466842352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420220" y="3587524"/>
                <a:ext cx="6840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5FDEBF34-81F7-33A3-C17F-0CBF7A20891B}"/>
                  </a:ext>
                </a:extLst>
              </p14:cNvPr>
              <p14:cNvContentPartPr/>
              <p14:nvPr/>
            </p14:nvContentPartPr>
            <p14:xfrm>
              <a:off x="4071660" y="3738364"/>
              <a:ext cx="1412640" cy="45036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5FDEBF34-81F7-33A3-C17F-0CBF7A20891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062660" y="3729364"/>
                <a:ext cx="1430280" cy="46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FEC7BE2-F42F-C6B9-8795-E5C3C1D37F31}"/>
                  </a:ext>
                </a:extLst>
              </p14:cNvPr>
              <p14:cNvContentPartPr/>
              <p14:nvPr/>
            </p14:nvContentPartPr>
            <p14:xfrm>
              <a:off x="4019460" y="4071364"/>
              <a:ext cx="39240" cy="12456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FEC7BE2-F42F-C6B9-8795-E5C3C1D37F3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010460" y="4062724"/>
                <a:ext cx="56880" cy="14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48590A5E-3084-3936-9295-93D0C6EEA30C}"/>
                  </a:ext>
                </a:extLst>
              </p14:cNvPr>
              <p14:cNvContentPartPr/>
              <p14:nvPr/>
            </p14:nvContentPartPr>
            <p14:xfrm>
              <a:off x="4016940" y="3602644"/>
              <a:ext cx="1405440" cy="46224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48590A5E-3084-3936-9295-93D0C6EEA30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007940" y="3593644"/>
                <a:ext cx="1423080" cy="47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1CE47100-A2AF-8E15-8899-51937786018A}"/>
                  </a:ext>
                </a:extLst>
              </p14:cNvPr>
              <p14:cNvContentPartPr/>
              <p14:nvPr/>
            </p14:nvContentPartPr>
            <p14:xfrm>
              <a:off x="3945660" y="3855004"/>
              <a:ext cx="43560" cy="11952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1CE47100-A2AF-8E15-8899-51937786018A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936660" y="3846004"/>
                <a:ext cx="6120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1280222F-B5EB-9FC7-AC06-5B4CF62FE314}"/>
                  </a:ext>
                </a:extLst>
              </p14:cNvPr>
              <p14:cNvContentPartPr/>
              <p14:nvPr/>
            </p14:nvContentPartPr>
            <p14:xfrm>
              <a:off x="3995340" y="3526324"/>
              <a:ext cx="1419840" cy="45756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1280222F-B5EB-9FC7-AC06-5B4CF62FE314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986340" y="3517324"/>
                <a:ext cx="1437480" cy="47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93EA9CDE-DEAA-7EF3-A782-A876995E68FB}"/>
                  </a:ext>
                </a:extLst>
              </p14:cNvPr>
              <p14:cNvContentPartPr/>
              <p14:nvPr/>
            </p14:nvContentPartPr>
            <p14:xfrm>
              <a:off x="5382780" y="3389164"/>
              <a:ext cx="34920" cy="13536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93EA9CDE-DEAA-7EF3-A782-A876995E68F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373780" y="3380164"/>
                <a:ext cx="5256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F1C8F30F-CE26-3846-DC99-851FC294928E}"/>
                  </a:ext>
                </a:extLst>
              </p14:cNvPr>
              <p14:cNvContentPartPr/>
              <p14:nvPr/>
            </p14:nvContentPartPr>
            <p14:xfrm>
              <a:off x="3945660" y="3390604"/>
              <a:ext cx="1436040" cy="46728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F1C8F30F-CE26-3846-DC99-851FC294928E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936660" y="3381604"/>
                <a:ext cx="1453680" cy="48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BFD2EECC-8A68-F5C8-0578-E915B0DFA6FD}"/>
                  </a:ext>
                </a:extLst>
              </p14:cNvPr>
              <p14:cNvContentPartPr/>
              <p14:nvPr/>
            </p14:nvContentPartPr>
            <p14:xfrm>
              <a:off x="4263155" y="3339830"/>
              <a:ext cx="16200" cy="15336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BFD2EECC-8A68-F5C8-0578-E915B0DFA6FD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254515" y="3331190"/>
                <a:ext cx="33840" cy="17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3218EF2F-556F-26DE-27CE-68E48EEFACD4}"/>
                  </a:ext>
                </a:extLst>
              </p14:cNvPr>
              <p14:cNvContentPartPr/>
              <p14:nvPr/>
            </p14:nvContentPartPr>
            <p14:xfrm>
              <a:off x="4282955" y="3352430"/>
              <a:ext cx="609840" cy="14328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3218EF2F-556F-26DE-27CE-68E48EEFACD4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273955" y="3343430"/>
                <a:ext cx="627480" cy="16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0AED3357-F05E-6C87-4A0B-7A84AA90004B}"/>
                  </a:ext>
                </a:extLst>
              </p14:cNvPr>
              <p14:cNvContentPartPr/>
              <p14:nvPr/>
            </p14:nvContentPartPr>
            <p14:xfrm>
              <a:off x="4865435" y="3215990"/>
              <a:ext cx="17280" cy="13284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0AED3357-F05E-6C87-4A0B-7A84AA90004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856795" y="3207350"/>
                <a:ext cx="3492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3FC0AA0E-8E11-1FDD-A91D-6E3A0888B2D8}"/>
                  </a:ext>
                </a:extLst>
              </p14:cNvPr>
              <p14:cNvContentPartPr/>
              <p14:nvPr/>
            </p14:nvContentPartPr>
            <p14:xfrm>
              <a:off x="4292315" y="3222470"/>
              <a:ext cx="584640" cy="11772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3FC0AA0E-8E11-1FDD-A91D-6E3A0888B2D8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283315" y="3213470"/>
                <a:ext cx="60228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B5BBFEC8-9B5F-E1FD-ECD2-E96AC1D92427}"/>
                  </a:ext>
                </a:extLst>
              </p14:cNvPr>
              <p14:cNvContentPartPr/>
              <p14:nvPr/>
            </p14:nvContentPartPr>
            <p14:xfrm>
              <a:off x="4241127" y="3064751"/>
              <a:ext cx="28080" cy="14436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B5BBFEC8-9B5F-E1FD-ECD2-E96AC1D9242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232487" y="3056111"/>
                <a:ext cx="45720" cy="16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01088B82-A1C6-4A17-91A3-2AC1978D1973}"/>
                  </a:ext>
                </a:extLst>
              </p14:cNvPr>
              <p14:cNvContentPartPr/>
              <p14:nvPr/>
            </p14:nvContentPartPr>
            <p14:xfrm>
              <a:off x="4271768" y="3078791"/>
              <a:ext cx="597960" cy="13608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01088B82-A1C6-4A17-91A3-2AC1978D1973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262768" y="3069791"/>
                <a:ext cx="61560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BB9359A2-84EC-9CFD-C4EA-5C6FFFB6DC5A}"/>
                  </a:ext>
                </a:extLst>
              </p14:cNvPr>
              <p14:cNvContentPartPr/>
              <p14:nvPr/>
            </p14:nvContentPartPr>
            <p14:xfrm>
              <a:off x="4835528" y="2943071"/>
              <a:ext cx="35640" cy="12528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BB9359A2-84EC-9CFD-C4EA-5C6FFFB6DC5A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826888" y="2934071"/>
                <a:ext cx="5328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DE99C497-BBCD-D415-8F46-A68E0A43619F}"/>
                  </a:ext>
                </a:extLst>
              </p14:cNvPr>
              <p14:cNvContentPartPr/>
              <p14:nvPr/>
            </p14:nvContentPartPr>
            <p14:xfrm>
              <a:off x="4233608" y="2943071"/>
              <a:ext cx="610200" cy="12168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DE99C497-BBCD-D415-8F46-A68E0A43619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224608" y="2934071"/>
                <a:ext cx="627840" cy="13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16BC98F2-AF1E-EB24-9EE6-FA1988A95360}"/>
                  </a:ext>
                </a:extLst>
              </p14:cNvPr>
              <p14:cNvContentPartPr/>
              <p14:nvPr/>
            </p14:nvContentPartPr>
            <p14:xfrm>
              <a:off x="4231088" y="2797631"/>
              <a:ext cx="36000" cy="14904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16BC98F2-AF1E-EB24-9EE6-FA1988A95360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222448" y="2788991"/>
                <a:ext cx="5364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A6DBE967-BA03-DBD1-BA4E-9C4A12DF3D59}"/>
                  </a:ext>
                </a:extLst>
              </p14:cNvPr>
              <p14:cNvContentPartPr/>
              <p14:nvPr/>
            </p14:nvContentPartPr>
            <p14:xfrm>
              <a:off x="4274288" y="2819231"/>
              <a:ext cx="588240" cy="12420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A6DBE967-BA03-DBD1-BA4E-9C4A12DF3D59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265288" y="2810231"/>
                <a:ext cx="605880" cy="14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3F6B7120-5A81-9E30-C54D-420BBA7CF6D8}"/>
                  </a:ext>
                </a:extLst>
              </p14:cNvPr>
              <p14:cNvContentPartPr/>
              <p14:nvPr/>
            </p14:nvContentPartPr>
            <p14:xfrm>
              <a:off x="4831208" y="2673791"/>
              <a:ext cx="37800" cy="13716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3F6B7120-5A81-9E30-C54D-420BBA7CF6D8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822568" y="2665151"/>
                <a:ext cx="5544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F8BC0A7D-4DFF-20D9-123E-E7DE21584391}"/>
                  </a:ext>
                </a:extLst>
              </p14:cNvPr>
              <p14:cNvContentPartPr/>
              <p14:nvPr/>
            </p14:nvContentPartPr>
            <p14:xfrm>
              <a:off x="4233608" y="2666591"/>
              <a:ext cx="603000" cy="12420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F8BC0A7D-4DFF-20D9-123E-E7DE21584391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224608" y="2657591"/>
                <a:ext cx="620640" cy="14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63576407-4AE8-72FB-FD8D-FB7120B94588}"/>
                  </a:ext>
                </a:extLst>
              </p14:cNvPr>
              <p14:cNvContentPartPr/>
              <p14:nvPr/>
            </p14:nvContentPartPr>
            <p14:xfrm>
              <a:off x="5349590" y="4787540"/>
              <a:ext cx="111600" cy="27360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63576407-4AE8-72FB-FD8D-FB7120B94588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5340590" y="4778540"/>
                <a:ext cx="12924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69BD82CB-E91F-CBD4-F635-247753C746A9}"/>
                  </a:ext>
                </a:extLst>
              </p14:cNvPr>
              <p14:cNvContentPartPr/>
              <p14:nvPr/>
            </p14:nvContentPartPr>
            <p14:xfrm>
              <a:off x="5467310" y="4835420"/>
              <a:ext cx="495360" cy="231840"/>
            </p14:xfrm>
          </p:contentPart>
        </mc:Choice>
        <mc:Fallback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69BD82CB-E91F-CBD4-F635-247753C746A9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458310" y="4826420"/>
                <a:ext cx="51300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67DD1504-0AFA-0689-B103-AEAF73BBA5E2}"/>
                  </a:ext>
                </a:extLst>
              </p14:cNvPr>
              <p14:cNvContentPartPr/>
              <p14:nvPr/>
            </p14:nvContentPartPr>
            <p14:xfrm>
              <a:off x="5352830" y="4565420"/>
              <a:ext cx="489240" cy="21960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67DD1504-0AFA-0689-B103-AEAF73BBA5E2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343830" y="4556420"/>
                <a:ext cx="50688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6DC4B4A0-516D-837F-E43C-48113D247B72}"/>
                  </a:ext>
                </a:extLst>
              </p14:cNvPr>
              <p14:cNvContentPartPr/>
              <p14:nvPr/>
            </p14:nvContentPartPr>
            <p14:xfrm>
              <a:off x="5851430" y="4556060"/>
              <a:ext cx="117720" cy="266760"/>
            </p14:xfrm>
          </p:contentPart>
        </mc:Choice>
        <mc:Fallback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6DC4B4A0-516D-837F-E43C-48113D247B72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5842430" y="4547060"/>
                <a:ext cx="135360" cy="28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F180DA89-C595-413C-0A6C-4109B9BC95AB}"/>
                  </a:ext>
                </a:extLst>
              </p14:cNvPr>
              <p14:cNvContentPartPr/>
              <p14:nvPr/>
            </p14:nvContentPartPr>
            <p14:xfrm>
              <a:off x="5632400" y="6197445"/>
              <a:ext cx="360" cy="216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F180DA89-C595-413C-0A6C-4109B9BC95AB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623400" y="6188445"/>
                <a:ext cx="1800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85B846E3-CF38-C795-5E5F-3B0E2DADD683}"/>
                  </a:ext>
                </a:extLst>
              </p14:cNvPr>
              <p14:cNvContentPartPr/>
              <p14:nvPr/>
            </p14:nvContentPartPr>
            <p14:xfrm>
              <a:off x="5629160" y="5835285"/>
              <a:ext cx="165600" cy="36828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85B846E3-CF38-C795-5E5F-3B0E2DADD683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5620160" y="5826645"/>
                <a:ext cx="183240" cy="38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A733D4EB-CC1D-A209-6181-6DD871F361F0}"/>
                  </a:ext>
                </a:extLst>
              </p14:cNvPr>
              <p14:cNvContentPartPr/>
              <p14:nvPr/>
            </p14:nvContentPartPr>
            <p14:xfrm>
              <a:off x="5803760" y="5101965"/>
              <a:ext cx="543240" cy="73368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A733D4EB-CC1D-A209-6181-6DD871F361F0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794760" y="5092965"/>
                <a:ext cx="560880" cy="75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C6E9B0DF-26EF-A463-0EE6-A817B6E11FB7}"/>
                  </a:ext>
                </a:extLst>
              </p14:cNvPr>
              <p14:cNvContentPartPr/>
              <p14:nvPr/>
            </p14:nvContentPartPr>
            <p14:xfrm>
              <a:off x="6206960" y="4346325"/>
              <a:ext cx="152640" cy="75600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C6E9B0DF-26EF-A463-0EE6-A817B6E11FB7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6197960" y="4337325"/>
                <a:ext cx="170280" cy="77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71E518C8-E729-555E-486F-C1C2F16A7750}"/>
                  </a:ext>
                </a:extLst>
              </p14:cNvPr>
              <p14:cNvContentPartPr/>
              <p14:nvPr/>
            </p14:nvContentPartPr>
            <p14:xfrm>
              <a:off x="5956040" y="3866805"/>
              <a:ext cx="244800" cy="470520"/>
            </p14:xfrm>
          </p:contentPart>
        </mc:Choice>
        <mc:Fallback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71E518C8-E729-555E-486F-C1C2F16A7750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947040" y="3857805"/>
                <a:ext cx="262440" cy="48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DC43A5A0-DE64-D8EF-602A-E8D5C2E8F976}"/>
                  </a:ext>
                </a:extLst>
              </p14:cNvPr>
              <p14:cNvContentPartPr/>
              <p14:nvPr/>
            </p14:nvContentPartPr>
            <p14:xfrm>
              <a:off x="5959280" y="3728925"/>
              <a:ext cx="128520" cy="13212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DC43A5A0-DE64-D8EF-602A-E8D5C2E8F976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950640" y="3719925"/>
                <a:ext cx="146160" cy="1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CB0F80A3-5651-88FC-E1F1-ABF307644949}"/>
                  </a:ext>
                </a:extLst>
              </p14:cNvPr>
              <p14:cNvContentPartPr/>
              <p14:nvPr/>
            </p14:nvContentPartPr>
            <p14:xfrm>
              <a:off x="4082960" y="6006790"/>
              <a:ext cx="19440" cy="375120"/>
            </p14:xfrm>
          </p:contentPart>
        </mc:Choice>
        <mc:Fallback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CB0F80A3-5651-88FC-E1F1-ABF307644949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4073960" y="5997790"/>
                <a:ext cx="37080" cy="39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0F7F8719-D373-38B2-889D-C7C7F257E715}"/>
                  </a:ext>
                </a:extLst>
              </p14:cNvPr>
              <p14:cNvContentPartPr/>
              <p14:nvPr/>
            </p14:nvContentPartPr>
            <p14:xfrm>
              <a:off x="4108160" y="3663550"/>
              <a:ext cx="1854720" cy="2337120"/>
            </p14:xfrm>
          </p:contentPart>
        </mc:Choice>
        <mc:Fallback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0F7F8719-D373-38B2-889D-C7C7F257E715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4099160" y="3654550"/>
                <a:ext cx="1872360" cy="235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2A5096DF-04B9-85BF-0E77-5B86B63C0DA4}"/>
                  </a:ext>
                </a:extLst>
              </p14:cNvPr>
              <p14:cNvContentPartPr/>
              <p14:nvPr/>
            </p14:nvContentPartPr>
            <p14:xfrm>
              <a:off x="3111320" y="5733790"/>
              <a:ext cx="5277240" cy="527400"/>
            </p14:xfrm>
          </p:contentPart>
        </mc:Choice>
        <mc:Fallback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2A5096DF-04B9-85BF-0E77-5B86B63C0DA4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102320" y="5724790"/>
                <a:ext cx="5294880" cy="54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EA8E65D3-15E4-214D-13C4-D2E0C81FB044}"/>
                  </a:ext>
                </a:extLst>
              </p14:cNvPr>
              <p14:cNvContentPartPr/>
              <p14:nvPr/>
            </p14:nvContentPartPr>
            <p14:xfrm>
              <a:off x="3687320" y="1700350"/>
              <a:ext cx="4054680" cy="4574520"/>
            </p14:xfrm>
          </p:contentPart>
        </mc:Choice>
        <mc:Fallback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EA8E65D3-15E4-214D-13C4-D2E0C81FB044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3678320" y="1691350"/>
                <a:ext cx="4072320" cy="4592160"/>
              </a:xfrm>
              <a:prstGeom prst="rect">
                <a:avLst/>
              </a:prstGeom>
            </p:spPr>
          </p:pic>
        </mc:Fallback>
      </mc:AlternateContent>
      <p:pic>
        <p:nvPicPr>
          <p:cNvPr id="116" name="Picture 2" descr="10 Best Ned Flanders Episodes of 'The Simpsons,' Ranked">
            <a:extLst>
              <a:ext uri="{FF2B5EF4-FFF2-40B4-BE49-F238E27FC236}">
                <a16:creationId xmlns:a16="http://schemas.microsoft.com/office/drawing/2014/main" id="{B36A835B-4F42-3614-7F9B-C79F2C1BD5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2" r="29273"/>
          <a:stretch>
            <a:fillRect/>
          </a:stretch>
        </p:blipFill>
        <p:spPr bwMode="auto">
          <a:xfrm>
            <a:off x="10574421" y="5819018"/>
            <a:ext cx="581258" cy="56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A19350EA-FD9E-6DC1-5B9E-A6490C0B09CA}"/>
              </a:ext>
            </a:extLst>
          </p:cNvPr>
          <p:cNvSpPr txBox="1"/>
          <p:nvPr/>
        </p:nvSpPr>
        <p:spPr>
          <a:xfrm>
            <a:off x="8982076" y="2085975"/>
            <a:ext cx="17335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Client:</a:t>
            </a:r>
          </a:p>
          <a:p>
            <a:endParaRPr lang="en-US" dirty="0"/>
          </a:p>
          <a:p>
            <a:r>
              <a:rPr lang="en-US" i="1" dirty="0"/>
              <a:t>“Please don’t destroy my yard and please don’t break my fence”</a:t>
            </a:r>
          </a:p>
        </p:txBody>
      </p:sp>
    </p:spTree>
    <p:extLst>
      <p:ext uri="{BB962C8B-B14F-4D97-AF65-F5344CB8AC3E}">
        <p14:creationId xmlns:p14="http://schemas.microsoft.com/office/powerpoint/2010/main" val="295661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DBDF5-397E-4B63-9502-BFA8BD9EC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60" y="-148418"/>
            <a:ext cx="11445932" cy="145075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Challenging Landscape</a:t>
            </a:r>
            <a:endParaRPr lang="en-US" sz="5300" b="1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B5F32026-FD7B-47A9-81A4-2DEE08F86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r>
              <a:rPr lang="en-US" dirty="0"/>
              <a:t>2026 CPOW conference – challenging install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73FFE861-66C7-412C-BFCA-166E474F0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/>
          <a:lstStyle/>
          <a:p>
            <a:r>
              <a:rPr lang="en-US" dirty="0"/>
              <a:t>JAN-2026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9B3DD07-50F4-443D-90C5-946354595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06EA77-A846-7CFB-5AA8-AEB0926D1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766" y="1466849"/>
            <a:ext cx="8690351" cy="4905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E1CCA5-C6AD-3027-99FA-5059577DB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45" y="5608638"/>
            <a:ext cx="1457328" cy="736281"/>
          </a:xfrm>
          <a:prstGeom prst="rect">
            <a:avLst/>
          </a:prstGeom>
          <a:noFill/>
        </p:spPr>
      </p:pic>
      <p:pic>
        <p:nvPicPr>
          <p:cNvPr id="11" name="Picture 2" descr="10 Best Ned Flanders Episodes of 'The Simpsons,' Ranked">
            <a:extLst>
              <a:ext uri="{FF2B5EF4-FFF2-40B4-BE49-F238E27FC236}">
                <a16:creationId xmlns:a16="http://schemas.microsoft.com/office/drawing/2014/main" id="{A5E945A2-A5B6-46BA-E94F-2924B8559A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2" r="29273"/>
          <a:stretch>
            <a:fillRect/>
          </a:stretch>
        </p:blipFill>
        <p:spPr bwMode="auto">
          <a:xfrm>
            <a:off x="10957792" y="5809332"/>
            <a:ext cx="581258" cy="56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748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E162A-0A82-926D-B677-9020D776D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EE5B0-7C95-8515-4E4C-A99C373A0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93943"/>
          </a:xfrm>
        </p:spPr>
        <p:txBody>
          <a:bodyPr/>
          <a:lstStyle/>
          <a:p>
            <a:r>
              <a:rPr lang="en-US" dirty="0"/>
              <a:t>Space Needed…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6C3A2B-1228-CEC7-65B5-31E04B822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r>
              <a:rPr lang="en-US" dirty="0"/>
              <a:t>2026 CPOW conference – challenging install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9FE482-DE48-C963-D51E-5DC7992F46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/>
          <a:lstStyle/>
          <a:p>
            <a:r>
              <a:rPr lang="en-US" dirty="0"/>
              <a:t>JAN 2026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4BFAC7-95AD-74FC-1237-AFF83A19D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1" name="Picture 2" descr="10 Best Ned Flanders Episodes of 'The Simpsons,' Ranked">
            <a:extLst>
              <a:ext uri="{FF2B5EF4-FFF2-40B4-BE49-F238E27FC236}">
                <a16:creationId xmlns:a16="http://schemas.microsoft.com/office/drawing/2014/main" id="{6DC01B8B-AB7F-EDC4-8F58-0C38173A2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2" r="29273"/>
          <a:stretch>
            <a:fillRect/>
          </a:stretch>
        </p:blipFill>
        <p:spPr bwMode="auto">
          <a:xfrm>
            <a:off x="236697" y="5799104"/>
            <a:ext cx="581258" cy="56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826B59-DB19-93E5-9D98-FF7620434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9" y="5438071"/>
            <a:ext cx="1828734" cy="923925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3C6C3A-98C1-AD5B-ACD5-3D93EF04A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607" y="1565388"/>
            <a:ext cx="5302073" cy="481827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B9D06D4-2F6D-0C3F-489E-3E75D3C5A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260" y="3456660"/>
            <a:ext cx="3690257" cy="9239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3’ Sand Filter TL3</a:t>
            </a:r>
          </a:p>
          <a:p>
            <a:r>
              <a:rPr lang="en-US" dirty="0"/>
              <a:t>675 GPD / .3 TL3 LTAR = 2,250 </a:t>
            </a:r>
            <a:r>
              <a:rPr lang="en-US" dirty="0" err="1"/>
              <a:t>SqFt</a:t>
            </a:r>
            <a:endParaRPr lang="en-US" dirty="0"/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D5BCC4-2A90-2108-EFEF-ACB7F3F3DC6D}"/>
              </a:ext>
            </a:extLst>
          </p:cNvPr>
          <p:cNvSpPr txBox="1">
            <a:spLocks/>
          </p:cNvSpPr>
          <p:nvPr/>
        </p:nvSpPr>
        <p:spPr>
          <a:xfrm>
            <a:off x="1036319" y="1895475"/>
            <a:ext cx="3690257" cy="1270729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TL1</a:t>
            </a:r>
          </a:p>
          <a:p>
            <a:r>
              <a:rPr lang="en-US" dirty="0"/>
              <a:t>675 GPD / .2 LTAR = 3,375 </a:t>
            </a:r>
            <a:r>
              <a:rPr lang="en-US" dirty="0" err="1"/>
              <a:t>SqFt</a:t>
            </a:r>
            <a:endParaRPr lang="en-US" dirty="0"/>
          </a:p>
          <a:p>
            <a:r>
              <a:rPr lang="en-US" dirty="0"/>
              <a:t>3,375 </a:t>
            </a:r>
            <a:r>
              <a:rPr lang="en-US" dirty="0" err="1"/>
              <a:t>SqFt</a:t>
            </a:r>
            <a:r>
              <a:rPr lang="en-US" dirty="0"/>
              <a:t> x .7 x 1.0 = 2,362.5 </a:t>
            </a:r>
            <a:r>
              <a:rPr lang="en-US" dirty="0" err="1"/>
              <a:t>SqFt</a:t>
            </a:r>
            <a:endParaRPr lang="en-US" dirty="0"/>
          </a:p>
          <a:p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3C5D96F-CA77-5C86-48A4-917ABD5C2776}"/>
              </a:ext>
            </a:extLst>
          </p:cNvPr>
          <p:cNvGrpSpPr/>
          <p:nvPr/>
        </p:nvGrpSpPr>
        <p:grpSpPr>
          <a:xfrm>
            <a:off x="832140" y="1943955"/>
            <a:ext cx="3844800" cy="1256040"/>
            <a:chOff x="832140" y="1943955"/>
            <a:chExt cx="3844800" cy="1256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BBBC399D-98D3-50CC-E06F-041F2E78321C}"/>
                    </a:ext>
                  </a:extLst>
                </p14:cNvPr>
                <p14:cNvContentPartPr/>
                <p14:nvPr/>
              </p14:nvContentPartPr>
              <p14:xfrm>
                <a:off x="1009260" y="2168235"/>
                <a:ext cx="3057120" cy="92700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BBBC399D-98D3-50CC-E06F-041F2E78321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91620" y="2150235"/>
                  <a:ext cx="3092760" cy="9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229C068-9B48-F092-7FA4-C11C51544C7C}"/>
                    </a:ext>
                  </a:extLst>
                </p14:cNvPr>
                <p14:cNvContentPartPr/>
                <p14:nvPr/>
              </p14:nvContentPartPr>
              <p14:xfrm>
                <a:off x="832140" y="1943955"/>
                <a:ext cx="3844800" cy="125604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229C068-9B48-F092-7FA4-C11C51544C7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14140" y="1926315"/>
                  <a:ext cx="3880440" cy="12916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B940345-CC7E-B069-66CD-E9C39094548C}"/>
              </a:ext>
            </a:extLst>
          </p:cNvPr>
          <p:cNvSpPr txBox="1"/>
          <p:nvPr/>
        </p:nvSpPr>
        <p:spPr>
          <a:xfrm>
            <a:off x="1036319" y="4886325"/>
            <a:ext cx="2668906" cy="69471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indent="0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84048" indent="-18288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66928" indent="-18288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49808" indent="-18288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32688" indent="-18288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100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dirty="0"/>
              <a:t>94’ x 24’  Wide Bed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B51BEDF-04B9-F290-BC81-C885F1941F75}"/>
                  </a:ext>
                </a:extLst>
              </p14:cNvPr>
              <p14:cNvContentPartPr/>
              <p14:nvPr/>
            </p14:nvContentPartPr>
            <p14:xfrm>
              <a:off x="3354770" y="4465427"/>
              <a:ext cx="1151640" cy="8175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B51BEDF-04B9-F290-BC81-C885F1941F7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36770" y="4447427"/>
                <a:ext cx="1187280" cy="85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BCBD90E8-47A0-3148-ECA9-990B07D6523B}"/>
                  </a:ext>
                </a:extLst>
              </p14:cNvPr>
              <p14:cNvContentPartPr/>
              <p14:nvPr/>
            </p14:nvContentPartPr>
            <p14:xfrm>
              <a:off x="7038540" y="5581035"/>
              <a:ext cx="86400" cy="4672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BCBD90E8-47A0-3148-ECA9-990B07D6523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020540" y="5563035"/>
                <a:ext cx="122040" cy="50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66518A7-3900-DB75-678F-BC2AC58CB35B}"/>
                  </a:ext>
                </a:extLst>
              </p14:cNvPr>
              <p14:cNvContentPartPr/>
              <p14:nvPr/>
            </p14:nvContentPartPr>
            <p14:xfrm>
              <a:off x="7133940" y="5924115"/>
              <a:ext cx="1600560" cy="1238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066518A7-3900-DB75-678F-BC2AC58CB35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115940" y="5906115"/>
                <a:ext cx="163620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A7910AC-707E-DBF9-D97C-7F4B2CFF25EC}"/>
                  </a:ext>
                </a:extLst>
              </p14:cNvPr>
              <p14:cNvContentPartPr/>
              <p14:nvPr/>
            </p14:nvContentPartPr>
            <p14:xfrm>
              <a:off x="8619660" y="5352795"/>
              <a:ext cx="105120" cy="5716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A7910AC-707E-DBF9-D97C-7F4B2CFF25E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601660" y="5334795"/>
                <a:ext cx="140760" cy="60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91F466A-8483-4184-3AA9-A1388EC7173B}"/>
                  </a:ext>
                </a:extLst>
              </p14:cNvPr>
              <p14:cNvContentPartPr/>
              <p14:nvPr/>
            </p14:nvContentPartPr>
            <p14:xfrm>
              <a:off x="7057980" y="5323995"/>
              <a:ext cx="1571760" cy="23832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91F466A-8483-4184-3AA9-A1388EC7173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039980" y="5306355"/>
                <a:ext cx="1607400" cy="27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8053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227FA-D8B3-8BF8-4E2C-B731E0FC3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2E81E-E690-176A-2ABE-4DFD67F34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Tetris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27F7C1-89C4-DFFB-CD36-3FD6DC42D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r>
              <a:rPr lang="en-US" dirty="0"/>
              <a:t>2026 CPOW conference – challenging install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6C336A-80EE-A096-2B08-EE73E3C38B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/>
          <a:lstStyle/>
          <a:p>
            <a:r>
              <a:rPr lang="en-US" dirty="0"/>
              <a:t>JAN 2026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A1478A-491E-32FB-57B6-48FCC0DC1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1" name="Picture 2" descr="10 Best Ned Flanders Episodes of 'The Simpsons,' Ranked">
            <a:extLst>
              <a:ext uri="{FF2B5EF4-FFF2-40B4-BE49-F238E27FC236}">
                <a16:creationId xmlns:a16="http://schemas.microsoft.com/office/drawing/2014/main" id="{974D66BF-0C8B-95B3-823B-790C16490B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2" r="29273"/>
          <a:stretch>
            <a:fillRect/>
          </a:stretch>
        </p:blipFill>
        <p:spPr bwMode="auto">
          <a:xfrm>
            <a:off x="236697" y="5799104"/>
            <a:ext cx="581258" cy="56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FF4541-30E6-6607-D40E-D4E3F726A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9" y="5438071"/>
            <a:ext cx="1828734" cy="923925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D2C181-04C4-2BD5-5B87-C0963CA4D9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708" t="9666" r="26418" b="13555"/>
          <a:stretch>
            <a:fillRect/>
          </a:stretch>
        </p:blipFill>
        <p:spPr>
          <a:xfrm>
            <a:off x="5734306" y="815130"/>
            <a:ext cx="4968240" cy="526542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CAC2807-4E6B-30AF-ABB8-2F9E6823E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624" y="1666874"/>
            <a:ext cx="5133976" cy="145075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Setback Issues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 Swimming Pool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 Water Line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 Property Line</a:t>
            </a:r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33D836-D419-B23F-286D-EDE546F2F413}"/>
              </a:ext>
            </a:extLst>
          </p:cNvPr>
          <p:cNvSpPr txBox="1">
            <a:spLocks/>
          </p:cNvSpPr>
          <p:nvPr/>
        </p:nvSpPr>
        <p:spPr>
          <a:xfrm>
            <a:off x="848805" y="3331477"/>
            <a:ext cx="5133976" cy="145075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Relocate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 Water Line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 Power Line</a:t>
            </a:r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pPr marL="0" indent="0">
              <a:buFont typeface="Calibri" panose="020F0502020204030204" pitchFamily="34" charset="0"/>
              <a:buNone/>
            </a:pPr>
            <a:endParaRPr lang="en-US" dirty="0"/>
          </a:p>
          <a:p>
            <a:pPr lvl="1"/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B4676C1-A8C6-7AC5-2665-23F5C8FFA21E}"/>
                  </a:ext>
                </a:extLst>
              </p14:cNvPr>
              <p14:cNvContentPartPr/>
              <p14:nvPr/>
            </p14:nvContentPartPr>
            <p14:xfrm>
              <a:off x="6657660" y="4552515"/>
              <a:ext cx="29160" cy="11149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B4676C1-A8C6-7AC5-2665-23F5C8FFA21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39660" y="4534515"/>
                <a:ext cx="64800" cy="11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93A2605-6147-CC3C-0F09-64BCFC3B2768}"/>
                  </a:ext>
                </a:extLst>
              </p14:cNvPr>
              <p14:cNvContentPartPr/>
              <p14:nvPr/>
            </p14:nvContentPartPr>
            <p14:xfrm>
              <a:off x="6647940" y="3142395"/>
              <a:ext cx="1843920" cy="13723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93A2605-6147-CC3C-0F09-64BCFC3B276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30300" y="3124395"/>
                <a:ext cx="1879560" cy="140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6123417-A664-61B8-0B55-F902CA275506}"/>
                  </a:ext>
                </a:extLst>
              </p14:cNvPr>
              <p14:cNvContentPartPr/>
              <p14:nvPr/>
            </p14:nvContentPartPr>
            <p14:xfrm>
              <a:off x="8153183" y="5467058"/>
              <a:ext cx="757800" cy="1288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6123417-A664-61B8-0B55-F902CA27550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35183" y="5449058"/>
                <a:ext cx="793440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6060412-3631-9A3B-4334-BA79A4F1EEE2}"/>
                  </a:ext>
                </a:extLst>
              </p14:cNvPr>
              <p14:cNvContentPartPr/>
              <p14:nvPr/>
            </p14:nvContentPartPr>
            <p14:xfrm>
              <a:off x="8729183" y="4538258"/>
              <a:ext cx="209880" cy="9147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6060412-3631-9A3B-4334-BA79A4F1EEE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711183" y="4520258"/>
                <a:ext cx="245520" cy="9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65228FEB-78F7-6577-5949-399ACAF2C5AE}"/>
                  </a:ext>
                </a:extLst>
              </p14:cNvPr>
              <p14:cNvContentPartPr/>
              <p14:nvPr/>
            </p14:nvContentPartPr>
            <p14:xfrm>
              <a:off x="8729183" y="3820418"/>
              <a:ext cx="43560" cy="7041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65228FEB-78F7-6577-5949-399ACAF2C5A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711543" y="3802418"/>
                <a:ext cx="79200" cy="73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6F831F3-F712-A22C-42A7-C298D0E98FAB}"/>
                  </a:ext>
                </a:extLst>
              </p14:cNvPr>
              <p14:cNvContentPartPr/>
              <p14:nvPr/>
            </p14:nvContentPartPr>
            <p14:xfrm>
              <a:off x="8486543" y="3342698"/>
              <a:ext cx="257400" cy="4626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6F831F3-F712-A22C-42A7-C298D0E98FA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468543" y="3324698"/>
                <a:ext cx="293040" cy="49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75757DF-8ABC-6B58-A7BE-750EC52822D5}"/>
                  </a:ext>
                </a:extLst>
              </p14:cNvPr>
              <p14:cNvContentPartPr/>
              <p14:nvPr/>
            </p14:nvContentPartPr>
            <p14:xfrm>
              <a:off x="8486543" y="3192578"/>
              <a:ext cx="140400" cy="1411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75757DF-8ABC-6B58-A7BE-750EC52822D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468903" y="3174938"/>
                <a:ext cx="176040" cy="176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47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allAtOnce"/>
    </p:bldLst>
  </p:timing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_Win32_JB_SL_v2.potx" id="{2FF4D238-6E02-4AF5-A7F8-E0CA002E79A6}" vid="{1CA406FA-5E6E-436F-98F0-C190AE288A7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F3260BCA909C458B9EAB28F5186F5E" ma:contentTypeVersion="7" ma:contentTypeDescription="Create a new document." ma:contentTypeScope="" ma:versionID="2a84c7405c3c27569c76d0859b2cfa18">
  <xsd:schema xmlns:xsd="http://www.w3.org/2001/XMLSchema" xmlns:xs="http://www.w3.org/2001/XMLSchema" xmlns:p="http://schemas.microsoft.com/office/2006/metadata/properties" xmlns:ns3="771bfb33-9bc4-49e2-b0c3-bfc8bb9ce194" xmlns:ns4="80c42d20-fc78-427a-8671-8a08906bc86d" targetNamespace="http://schemas.microsoft.com/office/2006/metadata/properties" ma:root="true" ma:fieldsID="5a5ba3d990444140802d01fd6a5a8f89" ns3:_="" ns4:_="">
    <xsd:import namespace="771bfb33-9bc4-49e2-b0c3-bfc8bb9ce194"/>
    <xsd:import namespace="80c42d20-fc78-427a-8671-8a08906bc86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1bfb33-9bc4-49e2-b0c3-bfc8bb9ce1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c42d20-fc78-427a-8671-8a08906bc86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96B531D-03AC-47F6-A16F-C6773C191BB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E4B1648-C213-44D3-9464-4287A4D41EE0}">
  <ds:schemaRefs>
    <ds:schemaRef ds:uri="http://schemas.openxmlformats.org/package/2006/metadata/core-properties"/>
    <ds:schemaRef ds:uri="80c42d20-fc78-427a-8671-8a08906bc86d"/>
    <ds:schemaRef ds:uri="771bfb33-9bc4-49e2-b0c3-bfc8bb9ce194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elements/1.1/"/>
    <ds:schemaRef ds:uri="http://www.w3.org/XML/1998/namespace"/>
    <ds:schemaRef ds:uri="http://purl.org/dc/terms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69639D6-0ED4-419A-93F3-FBA73064ED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1bfb33-9bc4-49e2-b0c3-bfc8bb9ce194"/>
    <ds:schemaRef ds:uri="80c42d20-fc78-427a-8671-8a08906bc8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Retrospect design</Template>
  <TotalTime>2865</TotalTime>
  <Words>300</Words>
  <Application>Microsoft Office PowerPoint</Application>
  <PresentationFormat>Widescreen</PresentationFormat>
  <Paragraphs>85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RetrospectVTI</vt:lpstr>
      <vt:lpstr>Challenging Install </vt:lpstr>
      <vt:lpstr>INSTALL CHALLENGE:  FLANDERS</vt:lpstr>
      <vt:lpstr>“Failed STA - No!!!   Not Chenango” </vt:lpstr>
      <vt:lpstr>Space, Soils, &amp; Flow</vt:lpstr>
      <vt:lpstr>As Built</vt:lpstr>
      <vt:lpstr>Existing System, Utilities, Pool</vt:lpstr>
      <vt:lpstr>Challenging Landscape</vt:lpstr>
      <vt:lpstr>Space Needed…</vt:lpstr>
      <vt:lpstr>Tetris</vt:lpstr>
      <vt:lpstr>Water Line Relo</vt:lpstr>
      <vt:lpstr>Water line Relo</vt:lpstr>
      <vt:lpstr>Power Line Relo</vt:lpstr>
      <vt:lpstr>Install</vt:lpstr>
      <vt:lpstr>Install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Membership / Marketing  Committee</dc:title>
  <dc:creator>Clint Britt</dc:creator>
  <cp:lastModifiedBy>Debbie Britt</cp:lastModifiedBy>
  <cp:revision>5</cp:revision>
  <dcterms:created xsi:type="dcterms:W3CDTF">2023-02-18T20:02:50Z</dcterms:created>
  <dcterms:modified xsi:type="dcterms:W3CDTF">2026-01-29T12:43:08Z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0x01010044F3260BCA909C458B9EAB28F5186F5E</vt:lpwstr>
  </property>
</Properties>
</file>