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1" r:id="rId4"/>
    <p:sldMasterId id="2147483704" r:id="rId5"/>
    <p:sldMasterId id="2147483708" r:id="rId6"/>
    <p:sldMasterId id="2147483714" r:id="rId7"/>
    <p:sldMasterId id="2147483720" r:id="rId8"/>
  </p:sldMasterIdLst>
  <p:notesMasterIdLst>
    <p:notesMasterId r:id="rId15"/>
  </p:notesMasterIdLst>
  <p:sldIdLst>
    <p:sldId id="325" r:id="rId9"/>
    <p:sldId id="328" r:id="rId10"/>
    <p:sldId id="329" r:id="rId11"/>
    <p:sldId id="681" r:id="rId12"/>
    <p:sldId id="333" r:id="rId13"/>
    <p:sldId id="6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BFA73-11F4-47D8-BBF2-10AD435323EE}" v="19" dt="2026-01-29T03:12:47.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58" autoAdjust="0"/>
  </p:normalViewPr>
  <p:slideViewPr>
    <p:cSldViewPr snapToGrid="0">
      <p:cViewPr varScale="1">
        <p:scale>
          <a:sx n="65" d="100"/>
          <a:sy n="65" d="100"/>
        </p:scale>
        <p:origin x="1358" y="2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176C3-5CFF-4C14-80D1-FB4D323746E7}"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35533-AD3A-4EDC-820C-B763CF2CA97E}" type="slidenum">
              <a:rPr lang="en-US" smtClean="0"/>
              <a:t>‹#›</a:t>
            </a:fld>
            <a:endParaRPr lang="en-US"/>
          </a:p>
        </p:txBody>
      </p:sp>
    </p:spTree>
    <p:extLst>
      <p:ext uri="{BB962C8B-B14F-4D97-AF65-F5344CB8AC3E}">
        <p14:creationId xmlns:p14="http://schemas.microsoft.com/office/powerpoint/2010/main" val="404607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63C6D8F1-193B-4E7D-AB0E-9DD8351F7436}" type="slidenum">
              <a:rPr kumimoji="0" lang="en-US" altLang="en-US" sz="1200" b="0"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mn-cs"/>
            </a:endParaRPr>
          </a:p>
        </p:txBody>
      </p:sp>
      <p:sp>
        <p:nvSpPr>
          <p:cNvPr id="14029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FBBDCA71-9425-4FE7-B69E-B82684DF2CAD}" type="slidenum">
              <a:rPr kumimoji="0" lang="en-US" altLang="en-US" sz="1200" b="0" i="0" u="none" strike="noStrike" kern="1200" cap="none" spc="0" normalizeH="0" baseline="0" noProof="0">
                <a:ln>
                  <a:noFill/>
                </a:ln>
                <a:solidFill>
                  <a:srgbClr val="000000"/>
                </a:solidFill>
                <a:effectLst/>
                <a:uLnTx/>
                <a:uFillTx/>
                <a:latin typeface="Arial Rounded MT Bold" pitchFamily="34" charset="0"/>
                <a:ea typeface="+mn-ea"/>
                <a:cs typeface="+mn-cs"/>
              </a:rPr>
              <a:pPr marL="0" marR="0" lvl="0" indent="0" algn="r" defTabSz="930275"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mn-cs"/>
            </a:endParaRPr>
          </a:p>
        </p:txBody>
      </p:sp>
      <p:sp>
        <p:nvSpPr>
          <p:cNvPr id="140292" name="Rectangle 2"/>
          <p:cNvSpPr>
            <a:spLocks noGrp="1" noRot="1" noChangeAspect="1" noChangeArrowheads="1" noTextEdit="1"/>
          </p:cNvSpPr>
          <p:nvPr>
            <p:ph type="sldImg"/>
          </p:nvPr>
        </p:nvSpPr>
        <p:spPr>
          <a:xfrm>
            <a:off x="406400" y="696913"/>
            <a:ext cx="6197600" cy="3486150"/>
          </a:xfrm>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latin typeface="Arial" pitchFamily="34" charset="0"/>
              </a:rPr>
              <a:t>What is NEW with NAWT</a:t>
            </a:r>
          </a:p>
          <a:p>
            <a:pPr eaLnBrk="1" hangingPunct="1"/>
            <a:endParaRPr lang="en-US" altLang="en-US" sz="1200"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NAWT has been around since the 1980’s and started as the association that focused on the pumpers in the industry.  </a:t>
            </a:r>
          </a:p>
          <a:p>
            <a:endParaRPr lang="en-US" dirty="0"/>
          </a:p>
          <a:p>
            <a:r>
              <a:rPr lang="en-US" dirty="0"/>
              <a:t>NAWT mission has always been to be a voice for the practitioner in the OWTS industry. But we found that we really represented and became the voice for all practitioners within the industry – **click </a:t>
            </a:r>
          </a:p>
          <a:p>
            <a:endParaRPr lang="en-US" dirty="0"/>
          </a:p>
          <a:p>
            <a:r>
              <a:rPr lang="en-US" sz="1200" b="0" i="0" kern="1200" dirty="0">
                <a:solidFill>
                  <a:schemeClr val="tx1"/>
                </a:solidFill>
                <a:effectLst/>
                <a:latin typeface="+mn-lt"/>
                <a:ea typeface="+mn-ea"/>
                <a:cs typeface="+mn-cs"/>
              </a:rPr>
              <a:t>We are dedicated to being the voice for practitioners in the industry, the boots on the ground, typically underrepresented, under appreciated folks in our industry.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dirty="0"/>
              <a:t>The NAWT Inspector Training Course came to be through an EPA grant for the purposes of address Time of Sale inspections on OWTS</a:t>
            </a:r>
          </a:p>
          <a:p>
            <a:endParaRPr lang="en-US" dirty="0"/>
          </a:p>
          <a:p>
            <a:r>
              <a:rPr lang="en-US" dirty="0"/>
              <a:t>This set the initial standard at the National Level for OWTS inspections – We have delivered this course across the country and have had participants from other countries take this course because they see the value in the NAWT training, education, and certification.</a:t>
            </a:r>
          </a:p>
          <a:p>
            <a:endParaRPr lang="en-US" dirty="0"/>
          </a:p>
        </p:txBody>
      </p:sp>
      <p:sp>
        <p:nvSpPr>
          <p:cNvPr id="4" name="Slide Number Placeholder 3"/>
          <p:cNvSpPr>
            <a:spLocks noGrp="1"/>
          </p:cNvSpPr>
          <p:nvPr>
            <p:ph type="sldNum" sz="quarter" idx="5"/>
          </p:nvPr>
        </p:nvSpPr>
        <p:spPr/>
        <p:txBody>
          <a:bodyPr/>
          <a:lstStyle/>
          <a:p>
            <a:fld id="{75A35533-AD3A-4EDC-820C-B763CF2CA97E}" type="slidenum">
              <a:rPr lang="en-US" smtClean="0"/>
              <a:t>2</a:t>
            </a:fld>
            <a:endParaRPr lang="en-US"/>
          </a:p>
        </p:txBody>
      </p:sp>
    </p:spTree>
    <p:extLst>
      <p:ext uri="{BB962C8B-B14F-4D97-AF65-F5344CB8AC3E}">
        <p14:creationId xmlns:p14="http://schemas.microsoft.com/office/powerpoint/2010/main" val="88173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NAWT has recently gone through and updated their flagship training, the NAWT Inspector Training Course to the NAWT OWTS Inspection Standards.  </a:t>
            </a:r>
            <a:endParaRPr lang="en-US" dirty="0"/>
          </a:p>
          <a:p>
            <a:endParaRPr lang="en-US" dirty="0"/>
          </a:p>
          <a:p>
            <a:r>
              <a:rPr lang="en-US" dirty="0"/>
              <a:t>Over the last few years NAWT has asked practitioners what they want to see from NAWT; the answer was a National Standard for Septic Inspections.  While the course has always been recognized as the “Standard” there were areas that needed to be tightened up, to be more uniformed – we received comments and input from different regulatory agencies, practitioners, consumers, etc.</a:t>
            </a:r>
          </a:p>
          <a:p>
            <a:endParaRPr lang="en-US" dirty="0"/>
          </a:p>
          <a:p>
            <a:r>
              <a:rPr lang="en-US" dirty="0"/>
              <a:t>We listened, and as of Jan 1, 2026, we have rolled out the NEW NAWT OWTS Inspection Standard Training </a:t>
            </a:r>
          </a:p>
          <a:p>
            <a:endParaRPr lang="en-US" dirty="0"/>
          </a:p>
          <a:p>
            <a:r>
              <a:rPr lang="en-US" sz="1200" b="0" i="0" kern="1200" dirty="0">
                <a:solidFill>
                  <a:schemeClr val="tx1"/>
                </a:solidFill>
                <a:effectLst/>
                <a:latin typeface="+mn-lt"/>
                <a:ea typeface="+mn-ea"/>
                <a:cs typeface="+mn-cs"/>
              </a:rPr>
              <a:t>NAWT is also currently working on updating our NAWT Installer Training Courses (due out this year) and then will delve into updating our NAWT Operations and Maintenance Course(s).  Always with the thought of creating a way for practitioners to get training, education, and certification and not break the bank in the process. And understanding the uniqueness of our practitioners learning styles.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of the things that NAWT prides itself on with all if its recognizing that each area, region, state may have a slightly different takes on certain processes and procedures and NAWTs goal is to work with the local associations and using the NAWT courses making sure that any local, regional, or state code that needs to be emphasized is included in the presentation and can be added as exam questions specific to that local, region, or state.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that we have our updated programs coming out, we are working with different state associations and looking to help them build a similar type of training program that Colorado has successfully done.  Keeping the training, relevant, affordable and accessible.  We understand practitioners, our demographics. We understand the regulatory sectors need for consistency with inspections and other OWTS sector work. </a:t>
            </a:r>
          </a:p>
        </p:txBody>
      </p:sp>
      <p:sp>
        <p:nvSpPr>
          <p:cNvPr id="4" name="Slide Number Placeholder 3"/>
          <p:cNvSpPr>
            <a:spLocks noGrp="1"/>
          </p:cNvSpPr>
          <p:nvPr>
            <p:ph type="sldNum" sz="quarter" idx="5"/>
          </p:nvPr>
        </p:nvSpPr>
        <p:spPr/>
        <p:txBody>
          <a:bodyPr/>
          <a:lstStyle/>
          <a:p>
            <a:fld id="{75A35533-AD3A-4EDC-820C-B763CF2CA97E}" type="slidenum">
              <a:rPr lang="en-US" smtClean="0"/>
              <a:t>3</a:t>
            </a:fld>
            <a:endParaRPr lang="en-US"/>
          </a:p>
        </p:txBody>
      </p:sp>
    </p:spTree>
    <p:extLst>
      <p:ext uri="{BB962C8B-B14F-4D97-AF65-F5344CB8AC3E}">
        <p14:creationId xmlns:p14="http://schemas.microsoft.com/office/powerpoint/2010/main" val="128285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NAWT website has been revamped for a cleaner feel and easier navigation.  Technicians now have an online portal where they can access their certifications, update their personal information and see classes they have attended.</a:t>
            </a:r>
          </a:p>
          <a:p>
            <a:endParaRPr lang="en-US" dirty="0"/>
          </a:p>
          <a:p>
            <a:r>
              <a:rPr lang="en-US" dirty="0"/>
              <a:t>As of January 1, 2025, if you hold a NAWT Certification you are a NAWT member – no additional fees, no additional paperwork.  You will be a member as long as you have any one of the renewable NAWT certifications and keep it active.  With that, we invite you to get more involved. Help us help you.  If you have a particular interest, idea, or concern, let us know – we want to be that voice for you.  If you are interested in helping work on the training courses, let me know, the more help we have the easier the workload becomes and it helps to make the courses complete and more relevant.</a:t>
            </a:r>
          </a:p>
          <a:p>
            <a:endParaRPr lang="en-US" dirty="0"/>
          </a:p>
          <a:p>
            <a:r>
              <a:rPr lang="en-US" dirty="0"/>
              <a:t>As a member of NAWT, we offer a Health Insurance Benefits program offering competitive pricing for both group and individual health insurance. We encourage you to check it out.</a:t>
            </a:r>
          </a:p>
          <a:p>
            <a:endParaRPr lang="en-US" dirty="0"/>
          </a:p>
          <a:p>
            <a:r>
              <a:rPr lang="en-US" dirty="0"/>
              <a:t>Coming 2027 we will be looking to expand our scholarship opportunities to cover more than just standard college education and training.  We will be working to include scholarship opportunities to individuals enrolled in trade schools learning how to operate heavy equipment and opportunities to those new to the industry.  Practitioners looking to take the NAWT education and training courses. This group is just getting started. We have been approved to expand the current scholarship program to include these options by Dave Hapchuk who started the scholarship for NAWT.  This is going to make taking some of the courses and getting that baseline training, education, &amp; certification for new people in the industry much easier.</a:t>
            </a:r>
          </a:p>
        </p:txBody>
      </p:sp>
      <p:sp>
        <p:nvSpPr>
          <p:cNvPr id="4" name="Slide Number Placeholder 3"/>
          <p:cNvSpPr>
            <a:spLocks noGrp="1"/>
          </p:cNvSpPr>
          <p:nvPr>
            <p:ph type="sldNum" sz="quarter" idx="5"/>
          </p:nvPr>
        </p:nvSpPr>
        <p:spPr/>
        <p:txBody>
          <a:bodyPr/>
          <a:lstStyle/>
          <a:p>
            <a:fld id="{75A35533-AD3A-4EDC-820C-B763CF2CA97E}" type="slidenum">
              <a:rPr lang="en-US" smtClean="0"/>
              <a:t>4</a:t>
            </a:fld>
            <a:endParaRPr lang="en-US"/>
          </a:p>
        </p:txBody>
      </p:sp>
    </p:spTree>
    <p:extLst>
      <p:ext uri="{BB962C8B-B14F-4D97-AF65-F5344CB8AC3E}">
        <p14:creationId xmlns:p14="http://schemas.microsoft.com/office/powerpoint/2010/main" val="224625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NAWT continues to participate in both the WWETT and the Mega Conferences providing tracks targeted for our group, practitioners in the industry to help improve our presence and position in the industry.</a:t>
            </a:r>
          </a:p>
          <a:p>
            <a:endParaRPr lang="en-US" dirty="0"/>
          </a:p>
        </p:txBody>
      </p:sp>
      <p:sp>
        <p:nvSpPr>
          <p:cNvPr id="4" name="Slide Number Placeholder 3"/>
          <p:cNvSpPr>
            <a:spLocks noGrp="1"/>
          </p:cNvSpPr>
          <p:nvPr>
            <p:ph type="sldNum" sz="quarter" idx="5"/>
          </p:nvPr>
        </p:nvSpPr>
        <p:spPr/>
        <p:txBody>
          <a:bodyPr/>
          <a:lstStyle/>
          <a:p>
            <a:fld id="{75A35533-AD3A-4EDC-820C-B763CF2CA97E}" type="slidenum">
              <a:rPr lang="en-US" smtClean="0"/>
              <a:t>5</a:t>
            </a:fld>
            <a:endParaRPr lang="en-US"/>
          </a:p>
        </p:txBody>
      </p:sp>
    </p:spTree>
    <p:extLst>
      <p:ext uri="{BB962C8B-B14F-4D97-AF65-F5344CB8AC3E}">
        <p14:creationId xmlns:p14="http://schemas.microsoft.com/office/powerpoint/2010/main" val="172124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0A7C-2B4E-4D21-F0E8-8228F9A138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E1770-A344-E314-64FD-67A8835D6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2C16E6-AA00-82CB-6299-4A20CFB45CE9}"/>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5" name="Footer Placeholder 4">
            <a:extLst>
              <a:ext uri="{FF2B5EF4-FFF2-40B4-BE49-F238E27FC236}">
                <a16:creationId xmlns:a16="http://schemas.microsoft.com/office/drawing/2014/main" id="{BAB03673-6C73-D5D1-5A8A-68B28B20E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D4487-EA5A-22CA-E3A4-5B982446ABEA}"/>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10261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63B8-AEF4-DE9C-E012-D0A8ABACE8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440599-9796-3C63-F421-5B4F2C7EB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60E2D-0B21-5883-37BA-44E6810C6528}"/>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5" name="Footer Placeholder 4">
            <a:extLst>
              <a:ext uri="{FF2B5EF4-FFF2-40B4-BE49-F238E27FC236}">
                <a16:creationId xmlns:a16="http://schemas.microsoft.com/office/drawing/2014/main" id="{803051C5-BE17-AAC9-9986-8B3F5A59E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7B123-0F94-CC5B-AC25-F5B6D4F0118F}"/>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338986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0B22-958B-9618-DA16-9066D6AE0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CFBB4-4887-3B3F-66B8-B2B8A65A23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13598-0852-D99A-5DB0-0AFCCC352CAC}"/>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5" name="Footer Placeholder 4">
            <a:extLst>
              <a:ext uri="{FF2B5EF4-FFF2-40B4-BE49-F238E27FC236}">
                <a16:creationId xmlns:a16="http://schemas.microsoft.com/office/drawing/2014/main" id="{804EF041-9EC2-9108-B838-7F27CE7F0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E03F9-D9A7-E743-80FE-5047FDFA369F}"/>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358380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5AD8-E164-1AC2-2BF3-4DD1019CF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6FD5E9F-54EB-63E6-D3BD-92C6C4545E84}"/>
              </a:ext>
            </a:extLst>
          </p:cNvPr>
          <p:cNvSpPr>
            <a:spLocks noGrp="1"/>
          </p:cNvSpPr>
          <p:nvPr>
            <p:ph type="dt" sz="half" idx="10"/>
          </p:nvPr>
        </p:nvSpPr>
        <p:spPr>
          <a:xfrm>
            <a:off x="838200" y="6356350"/>
            <a:ext cx="2743200" cy="365125"/>
          </a:xfrm>
          <a:prstGeom prst="rect">
            <a:avLst/>
          </a:prstGeom>
        </p:spPr>
        <p:txBody>
          <a:bodyPr/>
          <a:lstStyle/>
          <a:p>
            <a:fld id="{2B3BB979-2D38-4082-A77F-DB42E822C474}" type="datetimeFigureOut">
              <a:rPr lang="en-US" smtClean="0"/>
              <a:t>1/29/2026</a:t>
            </a:fld>
            <a:endParaRPr lang="en-US"/>
          </a:p>
        </p:txBody>
      </p:sp>
      <p:sp>
        <p:nvSpPr>
          <p:cNvPr id="4" name="Footer Placeholder 3">
            <a:extLst>
              <a:ext uri="{FF2B5EF4-FFF2-40B4-BE49-F238E27FC236}">
                <a16:creationId xmlns:a16="http://schemas.microsoft.com/office/drawing/2014/main" id="{36472163-4C07-53AB-59B9-6487A877B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234594-0F4E-C350-2EBA-540F5107AE87}"/>
              </a:ext>
            </a:extLst>
          </p:cNvPr>
          <p:cNvSpPr>
            <a:spLocks noGrp="1"/>
          </p:cNvSpPr>
          <p:nvPr>
            <p:ph type="sldNum" sz="quarter" idx="12"/>
          </p:nvPr>
        </p:nvSpPr>
        <p:spPr>
          <a:xfrm>
            <a:off x="8610600" y="6356350"/>
            <a:ext cx="2743200" cy="365125"/>
          </a:xfrm>
          <a:prstGeom prst="rect">
            <a:avLst/>
          </a:prstGeom>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11790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BD16-8BDC-D297-B0E6-8A7D1F9144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52A1CC-22D2-0DE2-F965-2E42F0411A69}"/>
              </a:ext>
            </a:extLst>
          </p:cNvPr>
          <p:cNvSpPr>
            <a:spLocks noGrp="1"/>
          </p:cNvSpPr>
          <p:nvPr>
            <p:ph type="dt" sz="half" idx="10"/>
          </p:nvPr>
        </p:nvSpPr>
        <p:spPr>
          <a:xfrm>
            <a:off x="838200" y="6356350"/>
            <a:ext cx="2743200" cy="365125"/>
          </a:xfrm>
          <a:prstGeom prst="rect">
            <a:avLst/>
          </a:prstGeom>
        </p:spPr>
        <p:txBody>
          <a:bodyPr/>
          <a:lstStyle/>
          <a:p>
            <a:fld id="{2B3BB979-2D38-4082-A77F-DB42E822C474}" type="datetimeFigureOut">
              <a:rPr lang="en-US" smtClean="0"/>
              <a:t>1/29/2026</a:t>
            </a:fld>
            <a:endParaRPr lang="en-US"/>
          </a:p>
        </p:txBody>
      </p:sp>
      <p:sp>
        <p:nvSpPr>
          <p:cNvPr id="4" name="Footer Placeholder 3">
            <a:extLst>
              <a:ext uri="{FF2B5EF4-FFF2-40B4-BE49-F238E27FC236}">
                <a16:creationId xmlns:a16="http://schemas.microsoft.com/office/drawing/2014/main" id="{BC243B86-93FD-ADC3-625D-202C06E978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5A7DD8-6A9D-20DC-B66B-929D367AF83A}"/>
              </a:ext>
            </a:extLst>
          </p:cNvPr>
          <p:cNvSpPr>
            <a:spLocks noGrp="1"/>
          </p:cNvSpPr>
          <p:nvPr>
            <p:ph type="sldNum" sz="quarter" idx="12"/>
          </p:nvPr>
        </p:nvSpPr>
        <p:spPr>
          <a:xfrm>
            <a:off x="8610600" y="6356350"/>
            <a:ext cx="2743200" cy="365125"/>
          </a:xfrm>
          <a:prstGeom prst="rect">
            <a:avLst/>
          </a:prstGeom>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1564785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0A7C-2B4E-4D21-F0E8-8228F9A138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E1770-A344-E314-64FD-67A8835D6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2C16E6-AA00-82CB-6299-4A20CFB45CE9}"/>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5" name="Footer Placeholder 4">
            <a:extLst>
              <a:ext uri="{FF2B5EF4-FFF2-40B4-BE49-F238E27FC236}">
                <a16:creationId xmlns:a16="http://schemas.microsoft.com/office/drawing/2014/main" id="{BAB03673-6C73-D5D1-5A8A-68B28B20E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D4487-EA5A-22CA-E3A4-5B982446ABEA}"/>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396720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1194-8688-E828-3BE2-67E89953F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A3201-2683-4DB8-5A8A-6C471A192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DCE0E-3AD6-E6D6-4A52-C9968AA926B4}"/>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5" name="Footer Placeholder 4">
            <a:extLst>
              <a:ext uri="{FF2B5EF4-FFF2-40B4-BE49-F238E27FC236}">
                <a16:creationId xmlns:a16="http://schemas.microsoft.com/office/drawing/2014/main" id="{06F260CA-5D4D-C4B8-3016-D6DCF5D1C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52704-33BC-1854-BC42-48041E5F2EA7}"/>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2155796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7414-C862-0A87-BC3A-03E60DA389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D8408-DDA6-2CF1-0098-85671A6CB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08192-1AAD-6656-BDA2-0059D194295C}"/>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5" name="Footer Placeholder 4">
            <a:extLst>
              <a:ext uri="{FF2B5EF4-FFF2-40B4-BE49-F238E27FC236}">
                <a16:creationId xmlns:a16="http://schemas.microsoft.com/office/drawing/2014/main" id="{7528FCBB-2B07-5027-9845-05FEE6062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F6AD0-F408-A4E3-EECD-F26F5F0F100F}"/>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3095225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47F6-EB50-FD4C-A076-03AE7DBC9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BCD5A-1CF8-1F78-F35C-696C98181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881D7-DCAD-F5DB-77D4-7F998FAB43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F58698-D1B5-5FC2-B5FA-8C71896D46D9}"/>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6" name="Footer Placeholder 5">
            <a:extLst>
              <a:ext uri="{FF2B5EF4-FFF2-40B4-BE49-F238E27FC236}">
                <a16:creationId xmlns:a16="http://schemas.microsoft.com/office/drawing/2014/main" id="{AFE241C4-4385-F83E-4F8A-E2EB7E8FA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D4F93-ADEE-41AE-1D14-D6FDDFF098EA}"/>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2311464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0A2C-3BF9-295E-F7EC-6D8E78922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6475D-AFD0-06BE-8F58-EF4E48810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E0F2CA-4228-BFEF-F7D2-C8DA287B0B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849B33-A333-98D0-ADCB-C38020C6CA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81490F-1976-E9BB-00E4-49663B63D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B0106-8C04-D9D0-8FD7-837102F9A1D6}"/>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8" name="Footer Placeholder 7">
            <a:extLst>
              <a:ext uri="{FF2B5EF4-FFF2-40B4-BE49-F238E27FC236}">
                <a16:creationId xmlns:a16="http://schemas.microsoft.com/office/drawing/2014/main" id="{62CCEB09-A924-4191-90F6-1C757D71E9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4F0011-F767-90A3-5E87-8A6656252CCA}"/>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997820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0BAD-CFAC-92B6-C720-11B1F0053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709D5-1F8C-232C-278D-6FBA7FCD867F}"/>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4" name="Footer Placeholder 3">
            <a:extLst>
              <a:ext uri="{FF2B5EF4-FFF2-40B4-BE49-F238E27FC236}">
                <a16:creationId xmlns:a16="http://schemas.microsoft.com/office/drawing/2014/main" id="{58FCAAC9-4939-7D5D-0A19-A277647065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5FF06-CA34-DA61-07CE-0ECF7DE5CF9F}"/>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156547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1194-8688-E828-3BE2-67E89953F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A3201-2683-4DB8-5A8A-6C471A192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DCE0E-3AD6-E6D6-4A52-C9968AA926B4}"/>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5" name="Footer Placeholder 4">
            <a:extLst>
              <a:ext uri="{FF2B5EF4-FFF2-40B4-BE49-F238E27FC236}">
                <a16:creationId xmlns:a16="http://schemas.microsoft.com/office/drawing/2014/main" id="{06F260CA-5D4D-C4B8-3016-D6DCF5D1C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52704-33BC-1854-BC42-48041E5F2EA7}"/>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1151395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41FB8-6069-7A93-48EC-BC20E342C33D}"/>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3" name="Footer Placeholder 2">
            <a:extLst>
              <a:ext uri="{FF2B5EF4-FFF2-40B4-BE49-F238E27FC236}">
                <a16:creationId xmlns:a16="http://schemas.microsoft.com/office/drawing/2014/main" id="{738E3747-87E0-E8F6-9B56-479B88CEC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DDEBD9-F275-6A21-FC8F-A5CBD773C3D2}"/>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71653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FCAE-CB1C-87C7-E76D-8064137BF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2D015C-2653-D70D-7149-E13CFB163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C580C2-1DAA-EA83-4557-2390E3961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D4D2F-A540-71E6-87A7-1C2A71E8397A}"/>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6" name="Footer Placeholder 5">
            <a:extLst>
              <a:ext uri="{FF2B5EF4-FFF2-40B4-BE49-F238E27FC236}">
                <a16:creationId xmlns:a16="http://schemas.microsoft.com/office/drawing/2014/main" id="{2357FD30-8455-DEEB-721A-447E0884D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A4FEF-5E23-F6F9-AA53-30772AEB36A4}"/>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1327247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C891-7605-E6C0-F77B-41032CB09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3CFF8C-E44D-4A7A-3380-356590AA9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5F4D5E-3A16-428E-9ED8-56B85377C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13084-2B2B-CFB5-6DDD-E8510A1B1893}"/>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6" name="Footer Placeholder 5">
            <a:extLst>
              <a:ext uri="{FF2B5EF4-FFF2-40B4-BE49-F238E27FC236}">
                <a16:creationId xmlns:a16="http://schemas.microsoft.com/office/drawing/2014/main" id="{DFD2C554-8254-1FAB-7219-7A6087F5F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6CEEB-5DDC-41A8-6867-39ABF673CF69}"/>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134415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63B8-AEF4-DE9C-E012-D0A8ABACE8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440599-9796-3C63-F421-5B4F2C7EB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60E2D-0B21-5883-37BA-44E6810C6528}"/>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5" name="Footer Placeholder 4">
            <a:extLst>
              <a:ext uri="{FF2B5EF4-FFF2-40B4-BE49-F238E27FC236}">
                <a16:creationId xmlns:a16="http://schemas.microsoft.com/office/drawing/2014/main" id="{803051C5-BE17-AAC9-9986-8B3F5A59E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7B123-0F94-CC5B-AC25-F5B6D4F0118F}"/>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748008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0B22-958B-9618-DA16-9066D6AE0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CFBB4-4887-3B3F-66B8-B2B8A65A23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13598-0852-D99A-5DB0-0AFCCC352CAC}"/>
              </a:ext>
            </a:extLst>
          </p:cNvPr>
          <p:cNvSpPr>
            <a:spLocks noGrp="1"/>
          </p:cNvSpPr>
          <p:nvPr>
            <p:ph type="dt" sz="half" idx="10"/>
          </p:nvPr>
        </p:nvSpPr>
        <p:spPr/>
        <p:txBody>
          <a:bodyPr/>
          <a:lstStyle/>
          <a:p>
            <a:fld id="{2D894CAE-CF39-4C4F-9358-47E9FF61E8D4}" type="datetimeFigureOut">
              <a:rPr lang="en-US" smtClean="0"/>
              <a:t>1/29/2026</a:t>
            </a:fld>
            <a:endParaRPr lang="en-US"/>
          </a:p>
        </p:txBody>
      </p:sp>
      <p:sp>
        <p:nvSpPr>
          <p:cNvPr id="5" name="Footer Placeholder 4">
            <a:extLst>
              <a:ext uri="{FF2B5EF4-FFF2-40B4-BE49-F238E27FC236}">
                <a16:creationId xmlns:a16="http://schemas.microsoft.com/office/drawing/2014/main" id="{804EF041-9EC2-9108-B838-7F27CE7F0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E03F9-D9A7-E743-80FE-5047FDFA369F}"/>
              </a:ext>
            </a:extLst>
          </p:cNvPr>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361786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323-DACD-CC3F-A825-66E920F0B9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9876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046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894CAE-CF39-4C4F-9358-47E9FF61E8D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2344769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894CAE-CF39-4C4F-9358-47E9FF61E8D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809918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F3FB88-8B86-47B1-9685-D35DBCDB8126}"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F8361-D948-46C2-AD9A-4B4C97E1F62E}" type="slidenum">
              <a:rPr lang="en-US" smtClean="0"/>
              <a:t>‹#›</a:t>
            </a:fld>
            <a:endParaRPr lang="en-US"/>
          </a:p>
        </p:txBody>
      </p:sp>
    </p:spTree>
    <p:extLst>
      <p:ext uri="{BB962C8B-B14F-4D97-AF65-F5344CB8AC3E}">
        <p14:creationId xmlns:p14="http://schemas.microsoft.com/office/powerpoint/2010/main" val="204526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7414-C862-0A87-BC3A-03E60DA389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D8408-DDA6-2CF1-0098-85671A6CB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08192-1AAD-6656-BDA2-0059D194295C}"/>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5" name="Footer Placeholder 4">
            <a:extLst>
              <a:ext uri="{FF2B5EF4-FFF2-40B4-BE49-F238E27FC236}">
                <a16:creationId xmlns:a16="http://schemas.microsoft.com/office/drawing/2014/main" id="{7528FCBB-2B07-5027-9845-05FEE6062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F6AD0-F408-A4E3-EECD-F26F5F0F100F}"/>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43882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894CAE-CF39-4C4F-9358-47E9FF61E8D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3674866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3FB88-8B86-47B1-9685-D35DBCDB8126}"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F8361-D948-46C2-AD9A-4B4C97E1F62E}" type="slidenum">
              <a:rPr lang="en-US" smtClean="0"/>
              <a:t>‹#›</a:t>
            </a:fld>
            <a:endParaRPr lang="en-US"/>
          </a:p>
        </p:txBody>
      </p:sp>
    </p:spTree>
    <p:extLst>
      <p:ext uri="{BB962C8B-B14F-4D97-AF65-F5344CB8AC3E}">
        <p14:creationId xmlns:p14="http://schemas.microsoft.com/office/powerpoint/2010/main" val="3211256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F3FB88-8B86-47B1-9685-D35DBCDB8126}" type="datetimeFigureOut">
              <a:rPr lang="en-US" smtClean="0"/>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F8361-D948-46C2-AD9A-4B4C97E1F62E}" type="slidenum">
              <a:rPr lang="en-US" smtClean="0"/>
              <a:t>‹#›</a:t>
            </a:fld>
            <a:endParaRPr lang="en-US"/>
          </a:p>
        </p:txBody>
      </p:sp>
    </p:spTree>
    <p:extLst>
      <p:ext uri="{BB962C8B-B14F-4D97-AF65-F5344CB8AC3E}">
        <p14:creationId xmlns:p14="http://schemas.microsoft.com/office/powerpoint/2010/main" val="915383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F3FB88-8B86-47B1-9685-D35DBCDB8126}"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F8361-D948-46C2-AD9A-4B4C97E1F62E}" type="slidenum">
              <a:rPr lang="en-US" smtClean="0"/>
              <a:t>‹#›</a:t>
            </a:fld>
            <a:endParaRPr lang="en-US"/>
          </a:p>
        </p:txBody>
      </p:sp>
    </p:spTree>
    <p:extLst>
      <p:ext uri="{BB962C8B-B14F-4D97-AF65-F5344CB8AC3E}">
        <p14:creationId xmlns:p14="http://schemas.microsoft.com/office/powerpoint/2010/main" val="3765893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894CAE-CF39-4C4F-9358-47E9FF61E8D4}" type="datetimeFigureOut">
              <a:rPr lang="en-US" smtClean="0"/>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3A058-182B-454B-A014-B2D440157F18}" type="slidenum">
              <a:rPr lang="en-US" smtClean="0"/>
              <a:t>‹#›</a:t>
            </a:fld>
            <a:endParaRPr lang="en-US"/>
          </a:p>
        </p:txBody>
      </p:sp>
    </p:spTree>
    <p:extLst>
      <p:ext uri="{BB962C8B-B14F-4D97-AF65-F5344CB8AC3E}">
        <p14:creationId xmlns:p14="http://schemas.microsoft.com/office/powerpoint/2010/main" val="1615445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AF3FB88-8B86-47B1-9685-D35DBCDB8126}" type="datetimeFigureOut">
              <a:rPr lang="en-US" smtClean="0"/>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F8361-D948-46C2-AD9A-4B4C97E1F62E}" type="slidenum">
              <a:rPr lang="en-US" smtClean="0"/>
              <a:t>‹#›</a:t>
            </a:fld>
            <a:endParaRPr lang="en-US"/>
          </a:p>
        </p:txBody>
      </p:sp>
    </p:spTree>
    <p:extLst>
      <p:ext uri="{BB962C8B-B14F-4D97-AF65-F5344CB8AC3E}">
        <p14:creationId xmlns:p14="http://schemas.microsoft.com/office/powerpoint/2010/main" val="3370631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BD16-8BDC-D297-B0E6-8A7D1F9144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52A1CC-22D2-0DE2-F965-2E42F0411A69}"/>
              </a:ext>
            </a:extLst>
          </p:cNvPr>
          <p:cNvSpPr>
            <a:spLocks noGrp="1"/>
          </p:cNvSpPr>
          <p:nvPr>
            <p:ph type="dt" sz="half" idx="10"/>
          </p:nvPr>
        </p:nvSpPr>
        <p:spPr>
          <a:xfrm>
            <a:off x="838200" y="6356350"/>
            <a:ext cx="2743200" cy="365125"/>
          </a:xfrm>
          <a:prstGeom prst="rect">
            <a:avLst/>
          </a:prstGeom>
        </p:spPr>
        <p:txBody>
          <a:bodyPr/>
          <a:lstStyle/>
          <a:p>
            <a:fld id="{EAF3FB88-8B86-47B1-9685-D35DBCDB8126}" type="datetimeFigureOut">
              <a:rPr lang="en-US" smtClean="0"/>
              <a:t>1/29/2026</a:t>
            </a:fld>
            <a:endParaRPr lang="en-US"/>
          </a:p>
        </p:txBody>
      </p:sp>
      <p:sp>
        <p:nvSpPr>
          <p:cNvPr id="4" name="Footer Placeholder 3">
            <a:extLst>
              <a:ext uri="{FF2B5EF4-FFF2-40B4-BE49-F238E27FC236}">
                <a16:creationId xmlns:a16="http://schemas.microsoft.com/office/drawing/2014/main" id="{BC243B86-93FD-ADC3-625D-202C06E978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5A7DD8-6A9D-20DC-B66B-929D367AF83A}"/>
              </a:ext>
            </a:extLst>
          </p:cNvPr>
          <p:cNvSpPr>
            <a:spLocks noGrp="1"/>
          </p:cNvSpPr>
          <p:nvPr>
            <p:ph type="sldNum" sz="quarter" idx="12"/>
          </p:nvPr>
        </p:nvSpPr>
        <p:spPr>
          <a:xfrm>
            <a:off x="8610600" y="6356350"/>
            <a:ext cx="2743200" cy="365125"/>
          </a:xfrm>
          <a:prstGeom prst="rect">
            <a:avLst/>
          </a:prstGeom>
        </p:spPr>
        <p:txBody>
          <a:bodyPr/>
          <a:lstStyle/>
          <a:p>
            <a:fld id="{ABDF8361-D948-46C2-AD9A-4B4C97E1F62E}" type="slidenum">
              <a:rPr lang="en-US" smtClean="0"/>
              <a:t>‹#›</a:t>
            </a:fld>
            <a:endParaRPr lang="en-US"/>
          </a:p>
        </p:txBody>
      </p:sp>
    </p:spTree>
    <p:extLst>
      <p:ext uri="{BB962C8B-B14F-4D97-AF65-F5344CB8AC3E}">
        <p14:creationId xmlns:p14="http://schemas.microsoft.com/office/powerpoint/2010/main" val="40378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5AD8-E164-1AC2-2BF3-4DD1019CF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6FD5E9F-54EB-63E6-D3BD-92C6C4545E84}"/>
              </a:ext>
            </a:extLst>
          </p:cNvPr>
          <p:cNvSpPr>
            <a:spLocks noGrp="1"/>
          </p:cNvSpPr>
          <p:nvPr>
            <p:ph type="dt" sz="half" idx="10"/>
          </p:nvPr>
        </p:nvSpPr>
        <p:spPr>
          <a:xfrm>
            <a:off x="838200" y="6356350"/>
            <a:ext cx="2743200" cy="365125"/>
          </a:xfrm>
          <a:prstGeom prst="rect">
            <a:avLst/>
          </a:prstGeom>
        </p:spPr>
        <p:txBody>
          <a:bodyPr/>
          <a:lstStyle/>
          <a:p>
            <a:fld id="{BB0D89C4-EE7F-4275-83C1-C553B1858101}" type="datetimeFigureOut">
              <a:rPr lang="en-US" smtClean="0"/>
              <a:t>1/29/2026</a:t>
            </a:fld>
            <a:endParaRPr lang="en-US"/>
          </a:p>
        </p:txBody>
      </p:sp>
      <p:sp>
        <p:nvSpPr>
          <p:cNvPr id="4" name="Footer Placeholder 3">
            <a:extLst>
              <a:ext uri="{FF2B5EF4-FFF2-40B4-BE49-F238E27FC236}">
                <a16:creationId xmlns:a16="http://schemas.microsoft.com/office/drawing/2014/main" id="{36472163-4C07-53AB-59B9-6487A877B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234594-0F4E-C350-2EBA-540F5107AE87}"/>
              </a:ext>
            </a:extLst>
          </p:cNvPr>
          <p:cNvSpPr>
            <a:spLocks noGrp="1"/>
          </p:cNvSpPr>
          <p:nvPr>
            <p:ph type="sldNum" sz="quarter" idx="12"/>
          </p:nvPr>
        </p:nvSpPr>
        <p:spPr>
          <a:xfrm>
            <a:off x="8610600" y="6356350"/>
            <a:ext cx="2743200" cy="365125"/>
          </a:xfrm>
          <a:prstGeom prst="rect">
            <a:avLst/>
          </a:prstGeom>
        </p:spPr>
        <p:txBody>
          <a:bodyPr/>
          <a:lstStyle/>
          <a:p>
            <a:fld id="{0A370A4B-7045-40E8-9390-9EA83A5251E0}" type="slidenum">
              <a:rPr lang="en-US" smtClean="0"/>
              <a:t>‹#›</a:t>
            </a:fld>
            <a:endParaRPr lang="en-US"/>
          </a:p>
        </p:txBody>
      </p:sp>
    </p:spTree>
    <p:extLst>
      <p:ext uri="{BB962C8B-B14F-4D97-AF65-F5344CB8AC3E}">
        <p14:creationId xmlns:p14="http://schemas.microsoft.com/office/powerpoint/2010/main" val="4116841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BD16-8BDC-D297-B0E6-8A7D1F9144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52A1CC-22D2-0DE2-F965-2E42F0411A69}"/>
              </a:ext>
            </a:extLst>
          </p:cNvPr>
          <p:cNvSpPr>
            <a:spLocks noGrp="1"/>
          </p:cNvSpPr>
          <p:nvPr>
            <p:ph type="dt" sz="half" idx="10"/>
          </p:nvPr>
        </p:nvSpPr>
        <p:spPr>
          <a:xfrm>
            <a:off x="838200" y="6356350"/>
            <a:ext cx="2743200" cy="365125"/>
          </a:xfrm>
          <a:prstGeom prst="rect">
            <a:avLst/>
          </a:prstGeom>
        </p:spPr>
        <p:txBody>
          <a:bodyPr/>
          <a:lstStyle/>
          <a:p>
            <a:fld id="{BB0D89C4-EE7F-4275-83C1-C553B1858101}" type="datetimeFigureOut">
              <a:rPr lang="en-US" smtClean="0"/>
              <a:t>1/29/2026</a:t>
            </a:fld>
            <a:endParaRPr lang="en-US"/>
          </a:p>
        </p:txBody>
      </p:sp>
      <p:sp>
        <p:nvSpPr>
          <p:cNvPr id="4" name="Footer Placeholder 3">
            <a:extLst>
              <a:ext uri="{FF2B5EF4-FFF2-40B4-BE49-F238E27FC236}">
                <a16:creationId xmlns:a16="http://schemas.microsoft.com/office/drawing/2014/main" id="{BC243B86-93FD-ADC3-625D-202C06E978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5A7DD8-6A9D-20DC-B66B-929D367AF83A}"/>
              </a:ext>
            </a:extLst>
          </p:cNvPr>
          <p:cNvSpPr>
            <a:spLocks noGrp="1"/>
          </p:cNvSpPr>
          <p:nvPr>
            <p:ph type="sldNum" sz="quarter" idx="12"/>
          </p:nvPr>
        </p:nvSpPr>
        <p:spPr>
          <a:xfrm>
            <a:off x="8610600" y="6356350"/>
            <a:ext cx="2743200" cy="365125"/>
          </a:xfrm>
          <a:prstGeom prst="rect">
            <a:avLst/>
          </a:prstGeom>
        </p:spPr>
        <p:txBody>
          <a:bodyPr/>
          <a:lstStyle/>
          <a:p>
            <a:fld id="{0A370A4B-7045-40E8-9390-9EA83A5251E0}" type="slidenum">
              <a:rPr lang="en-US" smtClean="0"/>
              <a:t>‹#›</a:t>
            </a:fld>
            <a:endParaRPr lang="en-US"/>
          </a:p>
        </p:txBody>
      </p:sp>
    </p:spTree>
    <p:extLst>
      <p:ext uri="{BB962C8B-B14F-4D97-AF65-F5344CB8AC3E}">
        <p14:creationId xmlns:p14="http://schemas.microsoft.com/office/powerpoint/2010/main" val="1661162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323-DACD-CC3F-A825-66E920F0B9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537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47F6-EB50-FD4C-A076-03AE7DBC9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BCD5A-1CF8-1F78-F35C-696C98181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881D7-DCAD-F5DB-77D4-7F998FAB43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F58698-D1B5-5FC2-B5FA-8C71896D46D9}"/>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6" name="Footer Placeholder 5">
            <a:extLst>
              <a:ext uri="{FF2B5EF4-FFF2-40B4-BE49-F238E27FC236}">
                <a16:creationId xmlns:a16="http://schemas.microsoft.com/office/drawing/2014/main" id="{AFE241C4-4385-F83E-4F8A-E2EB7E8FA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D4F93-ADEE-41AE-1D14-D6FDDFF098EA}"/>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2438028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167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323-DACD-CC3F-A825-66E920F0B9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3913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221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76BF77-2606-4323-A9E0-BAF07D0C7BAA}" type="slidenum">
              <a:rPr lang="en-US"/>
              <a:pPr>
                <a:defRPr/>
              </a:pPr>
              <a:t>‹#›</a:t>
            </a:fld>
            <a:endParaRPr lang="en-US" dirty="0"/>
          </a:p>
        </p:txBody>
      </p:sp>
    </p:spTree>
    <p:extLst>
      <p:ext uri="{BB962C8B-B14F-4D97-AF65-F5344CB8AC3E}">
        <p14:creationId xmlns:p14="http://schemas.microsoft.com/office/powerpoint/2010/main" val="440669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4727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692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924051" y="985839"/>
            <a:ext cx="9652000" cy="1444625"/>
          </a:xfrm>
        </p:spPr>
        <p:txBody>
          <a:bodyPr/>
          <a:lstStyle>
            <a:lvl1pPr>
              <a:defRPr sz="4000"/>
            </a:lvl1pPr>
          </a:lstStyle>
          <a:p>
            <a:pPr lvl="0"/>
            <a:r>
              <a:rPr lang="en-US" noProof="0"/>
              <a:t>Click to edit Master title style</a:t>
            </a:r>
          </a:p>
        </p:txBody>
      </p:sp>
      <p:sp>
        <p:nvSpPr>
          <p:cNvPr id="5127"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pPr lvl="0"/>
            <a:r>
              <a:rPr lang="en-US" noProof="0"/>
              <a:t>Click to edit Master subtitle style</a:t>
            </a:r>
          </a:p>
        </p:txBody>
      </p:sp>
      <p:sp>
        <p:nvSpPr>
          <p:cNvPr id="2" name="Rectangle 8">
            <a:extLst>
              <a:ext uri="{FF2B5EF4-FFF2-40B4-BE49-F238E27FC236}">
                <a16:creationId xmlns:a16="http://schemas.microsoft.com/office/drawing/2014/main" id="{32513161-E4F5-F781-1C71-4F4682DE50AD}"/>
              </a:ext>
            </a:extLst>
          </p:cNvPr>
          <p:cNvSpPr>
            <a:spLocks noGrp="1" noChangeArrowheads="1"/>
          </p:cNvSpPr>
          <p:nvPr>
            <p:ph type="dt" sz="half" idx="10"/>
          </p:nvPr>
        </p:nvSpPr>
        <p:spPr>
          <a:xfrm>
            <a:off x="0" y="0"/>
            <a:ext cx="0" cy="0"/>
          </a:xfrm>
        </p:spPr>
        <p:txBody>
          <a:bodyPr/>
          <a:lstStyle>
            <a:lvl1pPr>
              <a:defRPr dirty="0"/>
            </a:lvl1pPr>
          </a:lstStyle>
          <a:p>
            <a:pPr>
              <a:defRPr/>
            </a:pPr>
            <a:endParaRPr lang="en-US"/>
          </a:p>
        </p:txBody>
      </p:sp>
      <p:sp>
        <p:nvSpPr>
          <p:cNvPr id="3" name="Rectangle 9">
            <a:extLst>
              <a:ext uri="{FF2B5EF4-FFF2-40B4-BE49-F238E27FC236}">
                <a16:creationId xmlns:a16="http://schemas.microsoft.com/office/drawing/2014/main" id="{04E06A01-6408-6D2C-9798-A62D97E18EBC}"/>
              </a:ext>
            </a:extLst>
          </p:cNvPr>
          <p:cNvSpPr>
            <a:spLocks noGrp="1" noChangeArrowheads="1"/>
          </p:cNvSpPr>
          <p:nvPr>
            <p:ph type="ftr" sz="quarter" idx="11"/>
          </p:nvPr>
        </p:nvSpPr>
        <p:spPr>
          <a:xfrm>
            <a:off x="0" y="0"/>
            <a:ext cx="0" cy="0"/>
          </a:xfrm>
        </p:spPr>
        <p:txBody>
          <a:bodyPr/>
          <a:lstStyle>
            <a:lvl1pPr>
              <a:defRPr dirty="0"/>
            </a:lvl1pPr>
          </a:lstStyle>
          <a:p>
            <a:pPr>
              <a:defRPr/>
            </a:pPr>
            <a:endParaRPr lang="en-US"/>
          </a:p>
        </p:txBody>
      </p:sp>
      <p:sp>
        <p:nvSpPr>
          <p:cNvPr id="4" name="Rectangle 10">
            <a:extLst>
              <a:ext uri="{FF2B5EF4-FFF2-40B4-BE49-F238E27FC236}">
                <a16:creationId xmlns:a16="http://schemas.microsoft.com/office/drawing/2014/main" id="{4864BAA7-A332-1147-AAA6-F538A72DDF12}"/>
              </a:ext>
            </a:extLst>
          </p:cNvPr>
          <p:cNvSpPr>
            <a:spLocks noGrp="1" noChangeArrowheads="1"/>
          </p:cNvSpPr>
          <p:nvPr>
            <p:ph type="sldNum" sz="quarter" idx="12"/>
          </p:nvPr>
        </p:nvSpPr>
        <p:spPr>
          <a:xfrm>
            <a:off x="0" y="0"/>
            <a:ext cx="0" cy="0"/>
          </a:xfrm>
        </p:spPr>
        <p:txBody>
          <a:bodyPr/>
          <a:lstStyle>
            <a:lvl1pPr>
              <a:defRPr/>
            </a:lvl1pPr>
          </a:lstStyle>
          <a:p>
            <a:pPr>
              <a:defRPr/>
            </a:pPr>
            <a:fld id="{161A8BCC-A99C-41FD-97D4-43F3F9B66FE4}" type="slidenum">
              <a:rPr lang="en-US" altLang="en-US"/>
              <a:pPr>
                <a:defRPr/>
              </a:pPr>
              <a:t>‹#›</a:t>
            </a:fld>
            <a:endParaRPr lang="en-US" altLang="en-US" dirty="0"/>
          </a:p>
        </p:txBody>
      </p:sp>
    </p:spTree>
    <p:extLst>
      <p:ext uri="{BB962C8B-B14F-4D97-AF65-F5344CB8AC3E}">
        <p14:creationId xmlns:p14="http://schemas.microsoft.com/office/powerpoint/2010/main" val="1325813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323-DACD-CC3F-A825-66E920F0B9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6962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0508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43EFD-E5B3-4C31-B2DD-F75345A36800}" type="slidenum">
              <a:rPr lang="en-US"/>
              <a:pPr>
                <a:defRPr/>
              </a:pPr>
              <a:t>‹#›</a:t>
            </a:fld>
            <a:endParaRPr lang="en-US"/>
          </a:p>
        </p:txBody>
      </p:sp>
    </p:spTree>
    <p:extLst>
      <p:ext uri="{BB962C8B-B14F-4D97-AF65-F5344CB8AC3E}">
        <p14:creationId xmlns:p14="http://schemas.microsoft.com/office/powerpoint/2010/main" val="283458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0A2C-3BF9-295E-F7EC-6D8E78922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6475D-AFD0-06BE-8F58-EF4E48810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E0F2CA-4228-BFEF-F7D2-C8DA287B0B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849B33-A333-98D0-ADCB-C38020C6CA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81490F-1976-E9BB-00E4-49663B63D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B0106-8C04-D9D0-8FD7-837102F9A1D6}"/>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8" name="Footer Placeholder 7">
            <a:extLst>
              <a:ext uri="{FF2B5EF4-FFF2-40B4-BE49-F238E27FC236}">
                <a16:creationId xmlns:a16="http://schemas.microsoft.com/office/drawing/2014/main" id="{62CCEB09-A924-4191-90F6-1C757D71E9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4F0011-F767-90A3-5E87-8A6656252CCA}"/>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3699981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323-DACD-CC3F-A825-66E920F0B9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0031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90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82355D-D2E8-4E41-8879-B557F50DFF2C}" type="slidenum">
              <a:rPr lang="en-US"/>
              <a:pPr>
                <a:defRPr/>
              </a:pPr>
              <a:t>‹#›</a:t>
            </a:fld>
            <a:endParaRPr lang="en-US"/>
          </a:p>
        </p:txBody>
      </p:sp>
    </p:spTree>
    <p:extLst>
      <p:ext uri="{BB962C8B-B14F-4D97-AF65-F5344CB8AC3E}">
        <p14:creationId xmlns:p14="http://schemas.microsoft.com/office/powerpoint/2010/main" val="2071904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6BF77-2606-4323-A9E0-BAF07D0C7BAA}" type="slidenum">
              <a:rPr lang="en-US"/>
              <a:pPr>
                <a:defRPr/>
              </a:pPr>
              <a:t>‹#›</a:t>
            </a:fld>
            <a:endParaRPr lang="en-US"/>
          </a:p>
        </p:txBody>
      </p:sp>
    </p:spTree>
    <p:extLst>
      <p:ext uri="{BB962C8B-B14F-4D97-AF65-F5344CB8AC3E}">
        <p14:creationId xmlns:p14="http://schemas.microsoft.com/office/powerpoint/2010/main" val="1608990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43EFD-E5B3-4C31-B2DD-F75345A36800}" type="slidenum">
              <a:rPr lang="en-US"/>
              <a:pPr>
                <a:defRPr/>
              </a:pPr>
              <a:t>‹#›</a:t>
            </a:fld>
            <a:endParaRPr lang="en-US"/>
          </a:p>
        </p:txBody>
      </p:sp>
    </p:spTree>
    <p:extLst>
      <p:ext uri="{BB962C8B-B14F-4D97-AF65-F5344CB8AC3E}">
        <p14:creationId xmlns:p14="http://schemas.microsoft.com/office/powerpoint/2010/main" val="166941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0BAD-CFAC-92B6-C720-11B1F0053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709D5-1F8C-232C-278D-6FBA7FCD867F}"/>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4" name="Footer Placeholder 3">
            <a:extLst>
              <a:ext uri="{FF2B5EF4-FFF2-40B4-BE49-F238E27FC236}">
                <a16:creationId xmlns:a16="http://schemas.microsoft.com/office/drawing/2014/main" id="{58FCAAC9-4939-7D5D-0A19-A277647065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5FF06-CA34-DA61-07CE-0ECF7DE5CF9F}"/>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183368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41FB8-6069-7A93-48EC-BC20E342C33D}"/>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3" name="Footer Placeholder 2">
            <a:extLst>
              <a:ext uri="{FF2B5EF4-FFF2-40B4-BE49-F238E27FC236}">
                <a16:creationId xmlns:a16="http://schemas.microsoft.com/office/drawing/2014/main" id="{738E3747-87E0-E8F6-9B56-479B88CEC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DDEBD9-F275-6A21-FC8F-A5CBD773C3D2}"/>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230918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FCAE-CB1C-87C7-E76D-8064137BF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2D015C-2653-D70D-7149-E13CFB163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C580C2-1DAA-EA83-4557-2390E3961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D4D2F-A540-71E6-87A7-1C2A71E8397A}"/>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6" name="Footer Placeholder 5">
            <a:extLst>
              <a:ext uri="{FF2B5EF4-FFF2-40B4-BE49-F238E27FC236}">
                <a16:creationId xmlns:a16="http://schemas.microsoft.com/office/drawing/2014/main" id="{2357FD30-8455-DEEB-721A-447E0884D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A4FEF-5E23-F6F9-AA53-30772AEB36A4}"/>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400879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C891-7605-E6C0-F77B-41032CB09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3CFF8C-E44D-4A7A-3380-356590AA9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5F4D5E-3A16-428E-9ED8-56B85377C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13084-2B2B-CFB5-6DDD-E8510A1B1893}"/>
              </a:ext>
            </a:extLst>
          </p:cNvPr>
          <p:cNvSpPr>
            <a:spLocks noGrp="1"/>
          </p:cNvSpPr>
          <p:nvPr>
            <p:ph type="dt" sz="half" idx="10"/>
          </p:nvPr>
        </p:nvSpPr>
        <p:spPr/>
        <p:txBody>
          <a:bodyPr/>
          <a:lstStyle/>
          <a:p>
            <a:fld id="{2B3BB979-2D38-4082-A77F-DB42E822C474}" type="datetimeFigureOut">
              <a:rPr lang="en-US" smtClean="0"/>
              <a:t>1/29/2026</a:t>
            </a:fld>
            <a:endParaRPr lang="en-US"/>
          </a:p>
        </p:txBody>
      </p:sp>
      <p:sp>
        <p:nvSpPr>
          <p:cNvPr id="6" name="Footer Placeholder 5">
            <a:extLst>
              <a:ext uri="{FF2B5EF4-FFF2-40B4-BE49-F238E27FC236}">
                <a16:creationId xmlns:a16="http://schemas.microsoft.com/office/drawing/2014/main" id="{DFD2C554-8254-1FAB-7219-7A6087F5F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6CEEB-5DDC-41A8-6867-39ABF673CF69}"/>
              </a:ext>
            </a:extLst>
          </p:cNvPr>
          <p:cNvSpPr>
            <a:spLocks noGrp="1"/>
          </p:cNvSpPr>
          <p:nvPr>
            <p:ph type="sldNum" sz="quarter" idx="12"/>
          </p:nvPr>
        </p:nvSpPr>
        <p:spPr/>
        <p:txBody>
          <a:bodyPr/>
          <a:lstStyle/>
          <a:p>
            <a:fld id="{BC453025-CC92-4341-B8B1-43482CD116C0}" type="slidenum">
              <a:rPr lang="en-US" smtClean="0"/>
              <a:t>‹#›</a:t>
            </a:fld>
            <a:endParaRPr lang="en-US"/>
          </a:p>
        </p:txBody>
      </p:sp>
    </p:spTree>
    <p:extLst>
      <p:ext uri="{BB962C8B-B14F-4D97-AF65-F5344CB8AC3E}">
        <p14:creationId xmlns:p14="http://schemas.microsoft.com/office/powerpoint/2010/main" val="357824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microsoft.com/office/2007/relationships/hdphoto" Target="../media/hdphoto1.wdp"/><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19" Type="http://schemas.microsoft.com/office/2007/relationships/hdphoto" Target="../media/hdphoto2.wdp"/><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microsoft.com/office/2007/relationships/hdphoto" Target="../media/hdphoto2.wdp"/><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43.xml"/><Relationship Id="rId7" Type="http://schemas.openxmlformats.org/officeDocument/2006/relationships/image" Target="../media/image4.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microsoft.com/office/2007/relationships/hdphoto" Target="../media/hdphoto3.wdp"/><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49.xml"/><Relationship Id="rId7"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52.xml"/><Relationship Id="rId7" Type="http://schemas.openxmlformats.org/officeDocument/2006/relationships/image" Target="../media/image3.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8.xml"/><Relationship Id="rId5" Type="http://schemas.openxmlformats.org/officeDocument/2006/relationships/slideLayout" Target="../slideLayouts/slideLayout54.xml"/><Relationship Id="rId10" Type="http://schemas.microsoft.com/office/2007/relationships/hdphoto" Target="../media/hdphoto4.wdp"/><Relationship Id="rId4" Type="http://schemas.openxmlformats.org/officeDocument/2006/relationships/slideLayout" Target="../slideLayouts/slideLayout5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897A7-CB29-886F-D4F9-5A4FAC89A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CEFB94-52AC-4ABA-B7F7-F2F8E0B56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C5B38-0AF3-A699-72CF-A0726C51C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3BB979-2D38-4082-A77F-DB42E822C474}" type="datetimeFigureOut">
              <a:rPr lang="en-US" smtClean="0"/>
              <a:t>1/29/2026</a:t>
            </a:fld>
            <a:endParaRPr lang="en-US"/>
          </a:p>
        </p:txBody>
      </p:sp>
      <p:sp>
        <p:nvSpPr>
          <p:cNvPr id="5" name="Footer Placeholder 4">
            <a:extLst>
              <a:ext uri="{FF2B5EF4-FFF2-40B4-BE49-F238E27FC236}">
                <a16:creationId xmlns:a16="http://schemas.microsoft.com/office/drawing/2014/main" id="{BEABAB05-EE56-F8C1-D9E3-15D0A6626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5FCC7C-6E94-14D9-3D8A-876DE73DC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453025-CC92-4341-B8B1-43482CD116C0}" type="slidenum">
              <a:rPr lang="en-US" smtClean="0"/>
              <a:t>‹#›</a:t>
            </a:fld>
            <a:endParaRPr lang="en-US"/>
          </a:p>
        </p:txBody>
      </p:sp>
    </p:spTree>
    <p:extLst>
      <p:ext uri="{BB962C8B-B14F-4D97-AF65-F5344CB8AC3E}">
        <p14:creationId xmlns:p14="http://schemas.microsoft.com/office/powerpoint/2010/main" val="3697454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897A7-CB29-886F-D4F9-5A4FAC89A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CEFB94-52AC-4ABA-B7F7-F2F8E0B56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C5B38-0AF3-A699-72CF-A0726C51C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894CAE-CF39-4C4F-9358-47E9FF61E8D4}" type="datetimeFigureOut">
              <a:rPr lang="en-US" smtClean="0"/>
              <a:t>1/29/2026</a:t>
            </a:fld>
            <a:endParaRPr lang="en-US"/>
          </a:p>
        </p:txBody>
      </p:sp>
      <p:sp>
        <p:nvSpPr>
          <p:cNvPr id="5" name="Footer Placeholder 4">
            <a:extLst>
              <a:ext uri="{FF2B5EF4-FFF2-40B4-BE49-F238E27FC236}">
                <a16:creationId xmlns:a16="http://schemas.microsoft.com/office/drawing/2014/main" id="{BEABAB05-EE56-F8C1-D9E3-15D0A6626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5FCC7C-6E94-14D9-3D8A-876DE73DC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13A058-182B-454B-A014-B2D440157F18}" type="slidenum">
              <a:rPr lang="en-US" smtClean="0"/>
              <a:t>‹#›</a:t>
            </a:fld>
            <a:endParaRPr lang="en-US"/>
          </a:p>
        </p:txBody>
      </p:sp>
    </p:spTree>
    <p:extLst>
      <p:ext uri="{BB962C8B-B14F-4D97-AF65-F5344CB8AC3E}">
        <p14:creationId xmlns:p14="http://schemas.microsoft.com/office/powerpoint/2010/main" val="38044175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2" name="Picture 1" descr="A logo with a black background">
            <a:extLst>
              <a:ext uri="{FF2B5EF4-FFF2-40B4-BE49-F238E27FC236}">
                <a16:creationId xmlns:a16="http://schemas.microsoft.com/office/drawing/2014/main" id="{53F6C0DB-7D6C-796B-32FD-7F9040D6C4F9}"/>
              </a:ext>
            </a:extLst>
          </p:cNvPr>
          <p:cNvPicPr>
            <a:picLocks noChangeAspect="1"/>
          </p:cNvPicPr>
          <p:nvPr/>
        </p:nvPicPr>
        <p:blipFill>
          <a:blip r:embed="rId16">
            <a:extLst>
              <a:ext uri="{BEBA8EAE-BF5A-486C-A8C5-ECC9F3942E4B}">
                <a14:imgProps xmlns:a14="http://schemas.microsoft.com/office/drawing/2010/main">
                  <a14:imgLayer r:embed="rId17">
                    <a14:imgEffect>
                      <a14:artisticCrisscrossEtching trans="53000"/>
                    </a14:imgEffect>
                  </a14:imgLayer>
                </a14:imgProps>
              </a:ext>
              <a:ext uri="{28A0092B-C50C-407E-A947-70E740481C1C}">
                <a14:useLocalDpi xmlns:a14="http://schemas.microsoft.com/office/drawing/2010/main" val="0"/>
              </a:ext>
            </a:extLst>
          </a:blip>
          <a:stretch>
            <a:fillRect/>
          </a:stretch>
        </p:blipFill>
        <p:spPr>
          <a:xfrm>
            <a:off x="9937102" y="5967742"/>
            <a:ext cx="2024742" cy="808711"/>
          </a:xfrm>
          <a:prstGeom prst="rect">
            <a:avLst/>
          </a:prstGeom>
        </p:spPr>
      </p:pic>
      <p:pic>
        <p:nvPicPr>
          <p:cNvPr id="3" name="Picture 2" descr="A cartoon of a person holding a clipboard and a clipboard&#10;&#10;Description automatically generated">
            <a:extLst>
              <a:ext uri="{FF2B5EF4-FFF2-40B4-BE49-F238E27FC236}">
                <a16:creationId xmlns:a16="http://schemas.microsoft.com/office/drawing/2014/main" id="{725EC827-05E7-2BB4-B4C3-35FAA4AB959A}"/>
              </a:ext>
            </a:extLst>
          </p:cNvPr>
          <p:cNvPicPr>
            <a:picLocks noChangeAspect="1"/>
          </p:cNvPicPr>
          <p:nvPr/>
        </p:nvPicPr>
        <p:blipFill>
          <a:blip r:embed="rId18">
            <a:extLst>
              <a:ext uri="{BEBA8EAE-BF5A-486C-A8C5-ECC9F3942E4B}">
                <a14:imgProps xmlns:a14="http://schemas.microsoft.com/office/drawing/2010/main">
                  <a14:imgLayer r:embed="rId19">
                    <a14:imgEffect>
                      <a14:artisticCrisscrossEtching trans="55000"/>
                    </a14:imgEffect>
                  </a14:imgLayer>
                </a14:imgProps>
              </a:ext>
              <a:ext uri="{28A0092B-C50C-407E-A947-70E740481C1C}">
                <a14:useLocalDpi xmlns:a14="http://schemas.microsoft.com/office/drawing/2010/main" val="0"/>
              </a:ext>
            </a:extLst>
          </a:blip>
          <a:stretch>
            <a:fillRect/>
          </a:stretch>
        </p:blipFill>
        <p:spPr>
          <a:xfrm>
            <a:off x="134272" y="5781964"/>
            <a:ext cx="1004512" cy="994489"/>
          </a:xfrm>
          <a:prstGeom prst="rect">
            <a:avLst/>
          </a:prstGeom>
        </p:spPr>
      </p:pic>
    </p:spTree>
    <p:extLst>
      <p:ext uri="{BB962C8B-B14F-4D97-AF65-F5344CB8AC3E}">
        <p14:creationId xmlns:p14="http://schemas.microsoft.com/office/powerpoint/2010/main" val="3403611451"/>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rgbClr val="FFFF00"/>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00"/>
          </a:solidFill>
          <a:latin typeface="+mn-lt"/>
        </a:defRPr>
      </a:lvl2pPr>
      <a:lvl3pPr marL="1143000" indent="-228600" algn="l" rtl="0" eaLnBrk="1" fontAlgn="base" hangingPunct="1">
        <a:spcBef>
          <a:spcPct val="20000"/>
        </a:spcBef>
        <a:spcAft>
          <a:spcPct val="0"/>
        </a:spcAft>
        <a:buChar char="•"/>
        <a:defRPr sz="2400">
          <a:solidFill>
            <a:srgbClr val="FFFF00"/>
          </a:solidFill>
          <a:latin typeface="+mn-lt"/>
        </a:defRPr>
      </a:lvl3pPr>
      <a:lvl4pPr marL="1600200" indent="-228600" algn="l" rtl="0" eaLnBrk="1" fontAlgn="base" hangingPunct="1">
        <a:spcBef>
          <a:spcPct val="20000"/>
        </a:spcBef>
        <a:spcAft>
          <a:spcPct val="0"/>
        </a:spcAft>
        <a:buChar char="–"/>
        <a:defRPr sz="2000">
          <a:solidFill>
            <a:srgbClr val="FFFF00"/>
          </a:solidFill>
          <a:latin typeface="+mn-lt"/>
        </a:defRPr>
      </a:lvl4pPr>
      <a:lvl5pPr marL="2057400" indent="-228600" algn="l" rtl="0" eaLnBrk="1" fontAlgn="base" hangingPunct="1">
        <a:spcBef>
          <a:spcPct val="20000"/>
        </a:spcBef>
        <a:spcAft>
          <a:spcPct val="0"/>
        </a:spcAft>
        <a:buChar char="»"/>
        <a:defRPr sz="2000">
          <a:solidFill>
            <a:srgbClr val="FFFF0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2" name="Picture 1" descr="A logo with a black background">
            <a:extLst>
              <a:ext uri="{FF2B5EF4-FFF2-40B4-BE49-F238E27FC236}">
                <a16:creationId xmlns:a16="http://schemas.microsoft.com/office/drawing/2014/main" id="{53F6C0DB-7D6C-796B-32FD-7F9040D6C4F9}"/>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trans="53000"/>
                    </a14:imgEffect>
                  </a14:imgLayer>
                </a14:imgProps>
              </a:ext>
              <a:ext uri="{28A0092B-C50C-407E-A947-70E740481C1C}">
                <a14:useLocalDpi xmlns:a14="http://schemas.microsoft.com/office/drawing/2010/main" val="0"/>
              </a:ext>
            </a:extLst>
          </a:blip>
          <a:stretch>
            <a:fillRect/>
          </a:stretch>
        </p:blipFill>
        <p:spPr>
          <a:xfrm>
            <a:off x="9937102" y="5967742"/>
            <a:ext cx="2024742" cy="808711"/>
          </a:xfrm>
          <a:prstGeom prst="rect">
            <a:avLst/>
          </a:prstGeom>
        </p:spPr>
      </p:pic>
      <p:pic>
        <p:nvPicPr>
          <p:cNvPr id="3" name="Picture 2" descr="A cartoon of a person holding a clipboard and a clipboard&#10;&#10;Description automatically generated">
            <a:extLst>
              <a:ext uri="{FF2B5EF4-FFF2-40B4-BE49-F238E27FC236}">
                <a16:creationId xmlns:a16="http://schemas.microsoft.com/office/drawing/2014/main" id="{725EC827-05E7-2BB4-B4C3-35FAA4AB959A}"/>
              </a:ext>
            </a:extLst>
          </p:cNvPr>
          <p:cNvPicPr>
            <a:picLocks noChangeAspect="1"/>
          </p:cNvPicPr>
          <p:nvPr/>
        </p:nvPicPr>
        <p:blipFill>
          <a:blip r:embed="rId6">
            <a:extLst>
              <a:ext uri="{BEBA8EAE-BF5A-486C-A8C5-ECC9F3942E4B}">
                <a14:imgProps xmlns:a14="http://schemas.microsoft.com/office/drawing/2010/main">
                  <a14:imgLayer r:embed="rId7">
                    <a14:imgEffect>
                      <a14:artisticCrisscrossEtching trans="55000"/>
                    </a14:imgEffect>
                  </a14:imgLayer>
                </a14:imgProps>
              </a:ext>
              <a:ext uri="{28A0092B-C50C-407E-A947-70E740481C1C}">
                <a14:useLocalDpi xmlns:a14="http://schemas.microsoft.com/office/drawing/2010/main" val="0"/>
              </a:ext>
            </a:extLst>
          </a:blip>
          <a:stretch>
            <a:fillRect/>
          </a:stretch>
        </p:blipFill>
        <p:spPr>
          <a:xfrm>
            <a:off x="134272" y="5781964"/>
            <a:ext cx="1004512" cy="994489"/>
          </a:xfrm>
          <a:prstGeom prst="rect">
            <a:avLst/>
          </a:prstGeom>
        </p:spPr>
      </p:pic>
    </p:spTree>
    <p:extLst>
      <p:ext uri="{BB962C8B-B14F-4D97-AF65-F5344CB8AC3E}">
        <p14:creationId xmlns:p14="http://schemas.microsoft.com/office/powerpoint/2010/main" val="3920321928"/>
      </p:ext>
    </p:extLst>
  </p:cSld>
  <p:clrMap bg1="dk2" tx1="lt1" bg2="dk1" tx2="lt2" accent1="accent1" accent2="accent2" accent3="accent3" accent4="accent4" accent5="accent5" accent6="accent6" hlink="hlink" folHlink="folHlink"/>
  <p:sldLayoutIdLst>
    <p:sldLayoutId id="2147483702" r:id="rId1"/>
    <p:sldLayoutId id="2147483703"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rgbClr val="FFFF00"/>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00"/>
          </a:solidFill>
          <a:latin typeface="+mn-lt"/>
        </a:defRPr>
      </a:lvl2pPr>
      <a:lvl3pPr marL="1143000" indent="-228600" algn="l" rtl="0" eaLnBrk="1" fontAlgn="base" hangingPunct="1">
        <a:spcBef>
          <a:spcPct val="20000"/>
        </a:spcBef>
        <a:spcAft>
          <a:spcPct val="0"/>
        </a:spcAft>
        <a:buChar char="•"/>
        <a:defRPr sz="2400">
          <a:solidFill>
            <a:srgbClr val="FFFF00"/>
          </a:solidFill>
          <a:latin typeface="+mn-lt"/>
        </a:defRPr>
      </a:lvl3pPr>
      <a:lvl4pPr marL="1600200" indent="-228600" algn="l" rtl="0" eaLnBrk="1" fontAlgn="base" hangingPunct="1">
        <a:spcBef>
          <a:spcPct val="20000"/>
        </a:spcBef>
        <a:spcAft>
          <a:spcPct val="0"/>
        </a:spcAft>
        <a:buChar char="–"/>
        <a:defRPr sz="2000">
          <a:solidFill>
            <a:srgbClr val="FFFF00"/>
          </a:solidFill>
          <a:latin typeface="+mn-lt"/>
        </a:defRPr>
      </a:lvl4pPr>
      <a:lvl5pPr marL="2057400" indent="-228600" algn="l" rtl="0" eaLnBrk="1" fontAlgn="base" hangingPunct="1">
        <a:spcBef>
          <a:spcPct val="20000"/>
        </a:spcBef>
        <a:spcAft>
          <a:spcPct val="0"/>
        </a:spcAft>
        <a:buChar char="»"/>
        <a:defRPr sz="2000">
          <a:solidFill>
            <a:srgbClr val="FFFF0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descr="A logo with a black background">
            <a:extLst>
              <a:ext uri="{FF2B5EF4-FFF2-40B4-BE49-F238E27FC236}">
                <a16:creationId xmlns:a16="http://schemas.microsoft.com/office/drawing/2014/main" id="{53F6C0DB-7D6C-796B-32FD-7F9040D6C4F9}"/>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artisticCrisscrossEtching trans="53000"/>
                    </a14:imgEffect>
                  </a14:imgLayer>
                </a14:imgProps>
              </a:ext>
              <a:ext uri="{28A0092B-C50C-407E-A947-70E740481C1C}">
                <a14:useLocalDpi xmlns:a14="http://schemas.microsoft.com/office/drawing/2010/main" val="0"/>
              </a:ext>
            </a:extLst>
          </a:blip>
          <a:stretch>
            <a:fillRect/>
          </a:stretch>
        </p:blipFill>
        <p:spPr>
          <a:xfrm>
            <a:off x="9937102" y="5967742"/>
            <a:ext cx="2024742" cy="808711"/>
          </a:xfrm>
          <a:prstGeom prst="rect">
            <a:avLst/>
          </a:prstGeom>
        </p:spPr>
      </p:pic>
      <p:pic>
        <p:nvPicPr>
          <p:cNvPr id="3" name="Picture 2" descr="A cartoon of a person holding a clipboard and a clipboard&#10;&#10;Description automatically generated">
            <a:extLst>
              <a:ext uri="{FF2B5EF4-FFF2-40B4-BE49-F238E27FC236}">
                <a16:creationId xmlns:a16="http://schemas.microsoft.com/office/drawing/2014/main" id="{725EC827-05E7-2BB4-B4C3-35FAA4AB959A}"/>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artisticCrisscrossEtching trans="55000"/>
                    </a14:imgEffect>
                  </a14:imgLayer>
                </a14:imgProps>
              </a:ext>
              <a:ext uri="{28A0092B-C50C-407E-A947-70E740481C1C}">
                <a14:useLocalDpi xmlns:a14="http://schemas.microsoft.com/office/drawing/2010/main" val="0"/>
              </a:ext>
            </a:extLst>
          </a:blip>
          <a:stretch>
            <a:fillRect/>
          </a:stretch>
        </p:blipFill>
        <p:spPr>
          <a:xfrm>
            <a:off x="134272" y="5781964"/>
            <a:ext cx="1004512" cy="994489"/>
          </a:xfrm>
          <a:prstGeom prst="rect">
            <a:avLst/>
          </a:prstGeom>
        </p:spPr>
      </p:pic>
    </p:spTree>
    <p:extLst>
      <p:ext uri="{BB962C8B-B14F-4D97-AF65-F5344CB8AC3E}">
        <p14:creationId xmlns:p14="http://schemas.microsoft.com/office/powerpoint/2010/main" val="3237726289"/>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B1BDDE-CB83-9765-8D81-5964748F3313}"/>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FF35C33-D243-6917-F400-C12AAAE50D0D}"/>
              </a:ext>
            </a:extLst>
          </p:cNvPr>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 descr="A logo with a black background">
            <a:extLst>
              <a:ext uri="{FF2B5EF4-FFF2-40B4-BE49-F238E27FC236}">
                <a16:creationId xmlns:a16="http://schemas.microsoft.com/office/drawing/2014/main" id="{35256A63-B941-1035-8646-047375EC534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37750" y="5967413"/>
            <a:ext cx="20240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A cartoon of a person holding a clipboard and a clipboard&#10;&#10;Description automatically generated">
            <a:extLst>
              <a:ext uri="{FF2B5EF4-FFF2-40B4-BE49-F238E27FC236}">
                <a16:creationId xmlns:a16="http://schemas.microsoft.com/office/drawing/2014/main" id="{64B6CA2D-3914-255F-9937-AC9DC7BFF90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4938" y="5781675"/>
            <a:ext cx="10033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01358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Rounded MT Bold" panose="020F0704030504030204" pitchFamily="34" charset="0"/>
        </a:defRPr>
      </a:lvl2pPr>
      <a:lvl3pPr algn="ctr" rtl="0" eaLnBrk="0" fontAlgn="base" hangingPunct="0">
        <a:spcBef>
          <a:spcPct val="0"/>
        </a:spcBef>
        <a:spcAft>
          <a:spcPct val="0"/>
        </a:spcAft>
        <a:defRPr sz="3300">
          <a:solidFill>
            <a:schemeClr val="tx2"/>
          </a:solidFill>
          <a:latin typeface="Arial Rounded MT Bold" panose="020F0704030504030204" pitchFamily="34" charset="0"/>
        </a:defRPr>
      </a:lvl3pPr>
      <a:lvl4pPr algn="ctr" rtl="0" eaLnBrk="0" fontAlgn="base" hangingPunct="0">
        <a:spcBef>
          <a:spcPct val="0"/>
        </a:spcBef>
        <a:spcAft>
          <a:spcPct val="0"/>
        </a:spcAft>
        <a:defRPr sz="3300">
          <a:solidFill>
            <a:schemeClr val="tx2"/>
          </a:solidFill>
          <a:latin typeface="Arial Rounded MT Bold" panose="020F0704030504030204" pitchFamily="34" charset="0"/>
        </a:defRPr>
      </a:lvl4pPr>
      <a:lvl5pPr algn="ctr" rtl="0" eaLnBrk="0" fontAlgn="base" hangingPunct="0">
        <a:spcBef>
          <a:spcPct val="0"/>
        </a:spcBef>
        <a:spcAft>
          <a:spcPct val="0"/>
        </a:spcAft>
        <a:defRPr sz="3300">
          <a:solidFill>
            <a:schemeClr val="tx2"/>
          </a:solidFill>
          <a:latin typeface="Arial Rounded MT Bold" panose="020F0704030504030204" pitchFamily="34"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rgbClr val="FFFF00"/>
          </a:solidFill>
          <a:latin typeface="+mn-lt"/>
          <a:ea typeface="+mn-ea"/>
          <a:cs typeface="+mn-cs"/>
        </a:defRPr>
      </a:lvl1pPr>
      <a:lvl2pPr marL="557213" indent="-214313" algn="l" rtl="0" eaLnBrk="0" fontAlgn="base" hangingPunct="0">
        <a:spcBef>
          <a:spcPct val="20000"/>
        </a:spcBef>
        <a:spcAft>
          <a:spcPct val="0"/>
        </a:spcAft>
        <a:buChar char="–"/>
        <a:defRPr sz="2100">
          <a:solidFill>
            <a:srgbClr val="FFFF00"/>
          </a:solidFill>
          <a:latin typeface="+mn-lt"/>
        </a:defRPr>
      </a:lvl2pPr>
      <a:lvl3pPr marL="857250" indent="-171450" algn="l" rtl="0" eaLnBrk="0" fontAlgn="base" hangingPunct="0">
        <a:spcBef>
          <a:spcPct val="20000"/>
        </a:spcBef>
        <a:spcAft>
          <a:spcPct val="0"/>
        </a:spcAft>
        <a:buChar char="•"/>
        <a:defRPr>
          <a:solidFill>
            <a:srgbClr val="FFFF00"/>
          </a:solidFill>
          <a:latin typeface="+mn-lt"/>
        </a:defRPr>
      </a:lvl3pPr>
      <a:lvl4pPr marL="1200150" indent="-171450" algn="l" rtl="0" eaLnBrk="0" fontAlgn="base" hangingPunct="0">
        <a:spcBef>
          <a:spcPct val="20000"/>
        </a:spcBef>
        <a:spcAft>
          <a:spcPct val="0"/>
        </a:spcAft>
        <a:buChar char="–"/>
        <a:defRPr sz="1500">
          <a:solidFill>
            <a:srgbClr val="FFFF00"/>
          </a:solidFill>
          <a:latin typeface="+mn-lt"/>
        </a:defRPr>
      </a:lvl4pPr>
      <a:lvl5pPr marL="1543050" indent="-171450" algn="l" rtl="0" eaLnBrk="0" fontAlgn="base" hangingPunct="0">
        <a:spcBef>
          <a:spcPct val="20000"/>
        </a:spcBef>
        <a:spcAft>
          <a:spcPct val="0"/>
        </a:spcAft>
        <a:buChar char="»"/>
        <a:defRPr sz="1500">
          <a:solidFill>
            <a:srgbClr val="FFFF00"/>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descr="A logo with a black background">
            <a:extLst>
              <a:ext uri="{FF2B5EF4-FFF2-40B4-BE49-F238E27FC236}">
                <a16:creationId xmlns:a16="http://schemas.microsoft.com/office/drawing/2014/main" id="{53F6C0DB-7D6C-796B-32FD-7F9040D6C4F9}"/>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CrisscrossEtching trans="53000"/>
                    </a14:imgEffect>
                  </a14:imgLayer>
                </a14:imgProps>
              </a:ext>
              <a:ext uri="{28A0092B-C50C-407E-A947-70E740481C1C}">
                <a14:useLocalDpi xmlns:a14="http://schemas.microsoft.com/office/drawing/2010/main" val="0"/>
              </a:ext>
            </a:extLst>
          </a:blip>
          <a:stretch>
            <a:fillRect/>
          </a:stretch>
        </p:blipFill>
        <p:spPr>
          <a:xfrm>
            <a:off x="9937102" y="5967742"/>
            <a:ext cx="2024742" cy="808711"/>
          </a:xfrm>
          <a:prstGeom prst="rect">
            <a:avLst/>
          </a:prstGeom>
        </p:spPr>
      </p:pic>
      <p:pic>
        <p:nvPicPr>
          <p:cNvPr id="3" name="Picture 2" descr="A cartoon of a person holding a clipboard and a clipboard&#10;&#10;Description automatically generated">
            <a:extLst>
              <a:ext uri="{FF2B5EF4-FFF2-40B4-BE49-F238E27FC236}">
                <a16:creationId xmlns:a16="http://schemas.microsoft.com/office/drawing/2014/main" id="{725EC827-05E7-2BB4-B4C3-35FAA4AB959A}"/>
              </a:ext>
            </a:extLst>
          </p:cNvPr>
          <p:cNvPicPr>
            <a:picLocks noChangeAspect="1"/>
          </p:cNvPicPr>
          <p:nvPr userDrawn="1"/>
        </p:nvPicPr>
        <p:blipFill>
          <a:blip r:embed="rId7">
            <a:extLst>
              <a:ext uri="{BEBA8EAE-BF5A-486C-A8C5-ECC9F3942E4B}">
                <a14:imgProps xmlns:a14="http://schemas.microsoft.com/office/drawing/2010/main">
                  <a14:imgLayer r:embed="rId8">
                    <a14:imgEffect>
                      <a14:artisticCrisscrossEtching trans="55000"/>
                    </a14:imgEffect>
                  </a14:imgLayer>
                </a14:imgProps>
              </a:ext>
              <a:ext uri="{28A0092B-C50C-407E-A947-70E740481C1C}">
                <a14:useLocalDpi xmlns:a14="http://schemas.microsoft.com/office/drawing/2010/main" val="0"/>
              </a:ext>
            </a:extLst>
          </a:blip>
          <a:stretch>
            <a:fillRect/>
          </a:stretch>
        </p:blipFill>
        <p:spPr>
          <a:xfrm>
            <a:off x="134272" y="5781964"/>
            <a:ext cx="1004512" cy="994489"/>
          </a:xfrm>
          <a:prstGeom prst="rect">
            <a:avLst/>
          </a:prstGeom>
        </p:spPr>
      </p:pic>
    </p:spTree>
    <p:extLst>
      <p:ext uri="{BB962C8B-B14F-4D97-AF65-F5344CB8AC3E}">
        <p14:creationId xmlns:p14="http://schemas.microsoft.com/office/powerpoint/2010/main" val="2186446326"/>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8"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descr="A logo with a black background">
            <a:extLst>
              <a:ext uri="{FF2B5EF4-FFF2-40B4-BE49-F238E27FC236}">
                <a16:creationId xmlns:a16="http://schemas.microsoft.com/office/drawing/2014/main" id="{53F6C0DB-7D6C-796B-32FD-7F9040D6C4F9}"/>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artisticCrisscrossEtching trans="53000"/>
                    </a14:imgEffect>
                  </a14:imgLayer>
                </a14:imgProps>
              </a:ext>
              <a:ext uri="{28A0092B-C50C-407E-A947-70E740481C1C}">
                <a14:useLocalDpi xmlns:a14="http://schemas.microsoft.com/office/drawing/2010/main" val="0"/>
              </a:ext>
            </a:extLst>
          </a:blip>
          <a:stretch>
            <a:fillRect/>
          </a:stretch>
        </p:blipFill>
        <p:spPr>
          <a:xfrm>
            <a:off x="9937102" y="5967744"/>
            <a:ext cx="2024743" cy="808711"/>
          </a:xfrm>
          <a:prstGeom prst="rect">
            <a:avLst/>
          </a:prstGeom>
        </p:spPr>
      </p:pic>
      <p:pic>
        <p:nvPicPr>
          <p:cNvPr id="3" name="Picture 2" descr="A cartoon of a person holding a clipboard and a clipboard&#10;&#10;Description automatically generated">
            <a:extLst>
              <a:ext uri="{FF2B5EF4-FFF2-40B4-BE49-F238E27FC236}">
                <a16:creationId xmlns:a16="http://schemas.microsoft.com/office/drawing/2014/main" id="{725EC827-05E7-2BB4-B4C3-35FAA4AB959A}"/>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artisticCrisscrossEtching trans="55000"/>
                    </a14:imgEffect>
                  </a14:imgLayer>
                </a14:imgProps>
              </a:ext>
              <a:ext uri="{28A0092B-C50C-407E-A947-70E740481C1C}">
                <a14:useLocalDpi xmlns:a14="http://schemas.microsoft.com/office/drawing/2010/main" val="0"/>
              </a:ext>
            </a:extLst>
          </a:blip>
          <a:stretch>
            <a:fillRect/>
          </a:stretch>
        </p:blipFill>
        <p:spPr>
          <a:xfrm>
            <a:off x="134272" y="5781966"/>
            <a:ext cx="1004512" cy="994489"/>
          </a:xfrm>
          <a:prstGeom prst="rect">
            <a:avLst/>
          </a:prstGeom>
        </p:spPr>
      </p:pic>
    </p:spTree>
    <p:extLst>
      <p:ext uri="{BB962C8B-B14F-4D97-AF65-F5344CB8AC3E}">
        <p14:creationId xmlns:p14="http://schemas.microsoft.com/office/powerpoint/2010/main" val="1930281705"/>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rgbClr val="FFFF00"/>
          </a:solidFill>
          <a:latin typeface="+mn-lt"/>
          <a:ea typeface="+mn-ea"/>
          <a:cs typeface="+mn-cs"/>
        </a:defRPr>
      </a:lvl1pPr>
      <a:lvl2pPr marL="557213" indent="-214313" algn="l" rtl="0" eaLnBrk="0" fontAlgn="base" hangingPunct="0">
        <a:spcBef>
          <a:spcPct val="20000"/>
        </a:spcBef>
        <a:spcAft>
          <a:spcPct val="0"/>
        </a:spcAft>
        <a:buChar char="–"/>
        <a:defRPr sz="2100">
          <a:solidFill>
            <a:srgbClr val="FFFF00"/>
          </a:solidFill>
          <a:latin typeface="+mn-lt"/>
        </a:defRPr>
      </a:lvl2pPr>
      <a:lvl3pPr marL="857250" indent="-171450" algn="l" rtl="0" eaLnBrk="0" fontAlgn="base" hangingPunct="0">
        <a:spcBef>
          <a:spcPct val="20000"/>
        </a:spcBef>
        <a:spcAft>
          <a:spcPct val="0"/>
        </a:spcAft>
        <a:buChar char="•"/>
        <a:defRPr sz="1800">
          <a:solidFill>
            <a:srgbClr val="FFFF00"/>
          </a:solidFill>
          <a:latin typeface="+mn-lt"/>
        </a:defRPr>
      </a:lvl3pPr>
      <a:lvl4pPr marL="1200150" indent="-171450" algn="l" rtl="0" eaLnBrk="0" fontAlgn="base" hangingPunct="0">
        <a:spcBef>
          <a:spcPct val="20000"/>
        </a:spcBef>
        <a:spcAft>
          <a:spcPct val="0"/>
        </a:spcAft>
        <a:buChar char="–"/>
        <a:defRPr sz="1500">
          <a:solidFill>
            <a:srgbClr val="FFFF00"/>
          </a:solidFill>
          <a:latin typeface="+mn-lt"/>
        </a:defRPr>
      </a:lvl4pPr>
      <a:lvl5pPr marL="1543050" indent="-171450" algn="l" rtl="0" eaLnBrk="0" fontAlgn="base" hangingPunct="0">
        <a:spcBef>
          <a:spcPct val="20000"/>
        </a:spcBef>
        <a:spcAft>
          <a:spcPct val="0"/>
        </a:spcAft>
        <a:buChar char="»"/>
        <a:defRPr sz="1500">
          <a:solidFill>
            <a:srgbClr val="FFFF00"/>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027"/>
          <p:cNvSpPr txBox="1">
            <a:spLocks noChangeArrowheads="1"/>
          </p:cNvSpPr>
          <p:nvPr/>
        </p:nvSpPr>
        <p:spPr bwMode="auto">
          <a:xfrm>
            <a:off x="457200" y="4421659"/>
            <a:ext cx="112776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5000" b="0" i="0" u="none" strike="noStrike" kern="1200" cap="none" spc="0" normalizeH="0" baseline="0" noProof="0" dirty="0">
              <a:ln>
                <a:noFill/>
              </a:ln>
              <a:solidFill>
                <a:srgbClr val="FFFF00"/>
              </a:solidFill>
              <a:effectLst/>
              <a:uLnTx/>
              <a:uFillTx/>
              <a:latin typeface="Arial Rounded MT Bold"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srgbClr val="FFFF00"/>
              </a:solidFill>
              <a:effectLst/>
              <a:uLnTx/>
              <a:uFillTx/>
              <a:latin typeface="Arial Rounded MT Bold"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5000" dirty="0">
                <a:solidFill>
                  <a:srgbClr val="FFFF00"/>
                </a:solidFill>
                <a:latin typeface="Arial Rounded MT Bold" pitchFamily="34" charset="0"/>
              </a:rPr>
              <a:t>WHAT’S NEW!!</a:t>
            </a:r>
            <a:endParaRPr kumimoji="0" lang="en-US" altLang="en-US" sz="5000" b="0" i="0" u="none" strike="noStrike" kern="1200" cap="none" spc="0" normalizeH="0" baseline="0" noProof="0" dirty="0">
              <a:ln>
                <a:noFill/>
              </a:ln>
              <a:solidFill>
                <a:srgbClr val="FFFF00"/>
              </a:solidFill>
              <a:effectLst/>
              <a:uLnTx/>
              <a:uFillTx/>
              <a:latin typeface="Arial Rounded MT Bold"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FFFF00"/>
                </a:solidFill>
                <a:effectLst/>
                <a:uLnTx/>
                <a:uFillTx/>
                <a:latin typeface="Arial Rounded MT Bold" pitchFamily="34" charset="0"/>
                <a:ea typeface="+mn-ea"/>
                <a:cs typeface="+mn-cs"/>
              </a:rPr>
              <a:t>	</a:t>
            </a:r>
          </a:p>
        </p:txBody>
      </p:sp>
      <p:pic>
        <p:nvPicPr>
          <p:cNvPr id="2" name="Picture 1">
            <a:extLst>
              <a:ext uri="{FF2B5EF4-FFF2-40B4-BE49-F238E27FC236}">
                <a16:creationId xmlns:a16="http://schemas.microsoft.com/office/drawing/2014/main" id="{2DCB5C44-83E1-4F13-596D-E96818556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81" y="375491"/>
            <a:ext cx="8803438" cy="35162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0E72-51DF-0701-1100-6D6B510767A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FE6824F4-93A9-3E99-5BB5-A53F003EB6E3}"/>
              </a:ext>
            </a:extLst>
          </p:cNvPr>
          <p:cNvSpPr>
            <a:spLocks noGrp="1"/>
          </p:cNvSpPr>
          <p:nvPr>
            <p:ph idx="1"/>
          </p:nvPr>
        </p:nvSpPr>
        <p:spPr>
          <a:xfrm>
            <a:off x="914400" y="1752600"/>
            <a:ext cx="10363200" cy="2819400"/>
          </a:xfrm>
        </p:spPr>
        <p:txBody>
          <a:bodyPr/>
          <a:lstStyle/>
          <a:p>
            <a:r>
              <a:rPr lang="en-US" dirty="0"/>
              <a:t>National Association of Wastewater “Transporters”</a:t>
            </a:r>
          </a:p>
          <a:p>
            <a:r>
              <a:rPr lang="en-US" dirty="0"/>
              <a:t>NAWT Inspection Course</a:t>
            </a:r>
          </a:p>
          <a:p>
            <a:r>
              <a:rPr lang="en-US" dirty="0"/>
              <a:t>Other NAWT Courses</a:t>
            </a:r>
          </a:p>
        </p:txBody>
      </p:sp>
      <p:pic>
        <p:nvPicPr>
          <p:cNvPr id="5" name="Picture 4" descr="A group of people in a room&#10;&#10;AI-generated content may be incorrect.">
            <a:extLst>
              <a:ext uri="{FF2B5EF4-FFF2-40B4-BE49-F238E27FC236}">
                <a16:creationId xmlns:a16="http://schemas.microsoft.com/office/drawing/2014/main" id="{35F17419-D88C-4DC5-CF89-84D7A35D0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071" y="2743198"/>
            <a:ext cx="4306529" cy="32298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Show News">
            <a:extLst>
              <a:ext uri="{FF2B5EF4-FFF2-40B4-BE49-F238E27FC236}">
                <a16:creationId xmlns:a16="http://schemas.microsoft.com/office/drawing/2014/main" id="{954AEE14-46A6-0D35-BD58-E02C5252E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946" y="4358146"/>
            <a:ext cx="3363579" cy="2240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12FAB39-2863-7A5D-9BB7-54F2EB630DBC}"/>
              </a:ext>
            </a:extLst>
          </p:cNvPr>
          <p:cNvCxnSpPr/>
          <p:nvPr/>
        </p:nvCxnSpPr>
        <p:spPr>
          <a:xfrm>
            <a:off x="914400" y="2554513"/>
            <a:ext cx="39043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0DB6F8E-A8BC-2B54-9E82-2E0F35A835B3}"/>
              </a:ext>
            </a:extLst>
          </p:cNvPr>
          <p:cNvSpPr/>
          <p:nvPr/>
        </p:nvSpPr>
        <p:spPr>
          <a:xfrm>
            <a:off x="4192863" y="2038189"/>
            <a:ext cx="4209870" cy="923330"/>
          </a:xfrm>
          <a:prstGeom prst="rect">
            <a:avLst/>
          </a:prstGeom>
          <a:noFill/>
        </p:spPr>
        <p:txBody>
          <a:bodyPr wrap="none" lIns="91440" tIns="45720" rIns="91440" bIns="45720">
            <a:spAutoFit/>
            <a:scene3d>
              <a:camera prst="perspectiveHeroicExtremeRightFacing"/>
              <a:lightRig rig="threePt" dir="t"/>
            </a:scene3d>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Technicians</a:t>
            </a:r>
          </a:p>
        </p:txBody>
      </p:sp>
    </p:spTree>
    <p:extLst>
      <p:ext uri="{BB962C8B-B14F-4D97-AF65-F5344CB8AC3E}">
        <p14:creationId xmlns:p14="http://schemas.microsoft.com/office/powerpoint/2010/main" val="34474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1)">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9640-CBA1-A722-472B-2B4EEE1856F6}"/>
              </a:ext>
            </a:extLst>
          </p:cNvPr>
          <p:cNvSpPr>
            <a:spLocks noGrp="1"/>
          </p:cNvSpPr>
          <p:nvPr>
            <p:ph type="title"/>
          </p:nvPr>
        </p:nvSpPr>
        <p:spPr/>
        <p:txBody>
          <a:bodyPr/>
          <a:lstStyle/>
          <a:p>
            <a:r>
              <a:rPr lang="en-US" dirty="0"/>
              <a:t>NAWT OWTS Standards</a:t>
            </a:r>
          </a:p>
        </p:txBody>
      </p:sp>
      <p:sp>
        <p:nvSpPr>
          <p:cNvPr id="3" name="Content Placeholder 2">
            <a:extLst>
              <a:ext uri="{FF2B5EF4-FFF2-40B4-BE49-F238E27FC236}">
                <a16:creationId xmlns:a16="http://schemas.microsoft.com/office/drawing/2014/main" id="{6E7F3C21-0F33-BD60-D973-C62E2852985A}"/>
              </a:ext>
            </a:extLst>
          </p:cNvPr>
          <p:cNvSpPr>
            <a:spLocks noGrp="1"/>
          </p:cNvSpPr>
          <p:nvPr>
            <p:ph idx="1"/>
          </p:nvPr>
        </p:nvSpPr>
        <p:spPr>
          <a:xfrm>
            <a:off x="914400" y="1981200"/>
            <a:ext cx="3563471" cy="2819400"/>
          </a:xfrm>
        </p:spPr>
        <p:txBody>
          <a:bodyPr/>
          <a:lstStyle/>
          <a:p>
            <a:r>
              <a:rPr lang="en-US" dirty="0"/>
              <a:t>Development</a:t>
            </a:r>
          </a:p>
          <a:p>
            <a:r>
              <a:rPr lang="en-US" dirty="0"/>
              <a:t>Manuals</a:t>
            </a:r>
          </a:p>
          <a:p>
            <a:r>
              <a:rPr lang="en-US" dirty="0"/>
              <a:t>Getting back to the field!!</a:t>
            </a:r>
          </a:p>
        </p:txBody>
      </p:sp>
      <p:pic>
        <p:nvPicPr>
          <p:cNvPr id="4" name="Picture 3">
            <a:extLst>
              <a:ext uri="{FF2B5EF4-FFF2-40B4-BE49-F238E27FC236}">
                <a16:creationId xmlns:a16="http://schemas.microsoft.com/office/drawing/2014/main" id="{2D8C008B-DCC6-B0A1-50BE-0B3479BF0C12}"/>
              </a:ext>
            </a:extLst>
          </p:cNvPr>
          <p:cNvPicPr>
            <a:picLocks noChangeAspect="1"/>
          </p:cNvPicPr>
          <p:nvPr/>
        </p:nvPicPr>
        <p:blipFill>
          <a:blip r:embed="rId3"/>
          <a:stretch>
            <a:fillRect/>
          </a:stretch>
        </p:blipFill>
        <p:spPr>
          <a:xfrm>
            <a:off x="8219515" y="1593687"/>
            <a:ext cx="3322387" cy="4313139"/>
          </a:xfrm>
          <a:prstGeom prst="rect">
            <a:avLst/>
          </a:prstGeom>
        </p:spPr>
      </p:pic>
      <p:graphicFrame>
        <p:nvGraphicFramePr>
          <p:cNvPr id="8" name="Object 7">
            <a:extLst>
              <a:ext uri="{FF2B5EF4-FFF2-40B4-BE49-F238E27FC236}">
                <a16:creationId xmlns:a16="http://schemas.microsoft.com/office/drawing/2014/main" id="{88415FE9-F3F0-D04D-8EBC-9E71E3FBB95D}"/>
              </a:ext>
            </a:extLst>
          </p:cNvPr>
          <p:cNvGraphicFramePr>
            <a:graphicFrameLocks noChangeAspect="1"/>
          </p:cNvGraphicFramePr>
          <p:nvPr>
            <p:extLst>
              <p:ext uri="{D42A27DB-BD31-4B8C-83A1-F6EECF244321}">
                <p14:modId xmlns:p14="http://schemas.microsoft.com/office/powerpoint/2010/main" val="545059199"/>
              </p:ext>
            </p:extLst>
          </p:nvPr>
        </p:nvGraphicFramePr>
        <p:xfrm>
          <a:off x="4632826" y="1593687"/>
          <a:ext cx="3322387" cy="4300078"/>
        </p:xfrm>
        <a:graphic>
          <a:graphicData uri="http://schemas.openxmlformats.org/presentationml/2006/ole">
            <mc:AlternateContent xmlns:mc="http://schemas.openxmlformats.org/markup-compatibility/2006">
              <mc:Choice xmlns:v="urn:schemas-microsoft-com:vml" Requires="v">
                <p:oleObj name="Acrobat Document" r:id="rId4" imgW="5829156" imgH="7543672" progId="Acrobat.Document.DC">
                  <p:embed/>
                </p:oleObj>
              </mc:Choice>
              <mc:Fallback>
                <p:oleObj name="Acrobat Document" r:id="rId4" imgW="5829156" imgH="7543672" progId="Acrobat.Document.DC">
                  <p:embed/>
                  <p:pic>
                    <p:nvPicPr>
                      <p:cNvPr id="8" name="Object 7">
                        <a:extLst>
                          <a:ext uri="{FF2B5EF4-FFF2-40B4-BE49-F238E27FC236}">
                            <a16:creationId xmlns:a16="http://schemas.microsoft.com/office/drawing/2014/main" id="{88415FE9-F3F0-D04D-8EBC-9E71E3FBB95D}"/>
                          </a:ext>
                        </a:extLst>
                      </p:cNvPr>
                      <p:cNvPicPr/>
                      <p:nvPr/>
                    </p:nvPicPr>
                    <p:blipFill>
                      <a:blip r:embed="rId5"/>
                      <a:stretch>
                        <a:fillRect/>
                      </a:stretch>
                    </p:blipFill>
                    <p:spPr>
                      <a:xfrm>
                        <a:off x="4632826" y="1593687"/>
                        <a:ext cx="3322387" cy="4300078"/>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EE4C9E3B-8C03-60D4-1B81-F967B1A1680C}"/>
              </a:ext>
            </a:extLst>
          </p:cNvPr>
          <p:cNvCxnSpPr/>
          <p:nvPr/>
        </p:nvCxnSpPr>
        <p:spPr>
          <a:xfrm>
            <a:off x="9782629" y="34290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27ACC3-46A3-4D21-8EB1-7F5CA3FCB4EC}"/>
              </a:ext>
            </a:extLst>
          </p:cNvPr>
          <p:cNvCxnSpPr/>
          <p:nvPr/>
        </p:nvCxnSpPr>
        <p:spPr>
          <a:xfrm>
            <a:off x="9782629" y="35306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0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BA2EE-0F5D-A1A3-C731-2B5F5F74A3CE}"/>
              </a:ext>
            </a:extLst>
          </p:cNvPr>
          <p:cNvPicPr>
            <a:picLocks noChangeAspect="1"/>
          </p:cNvPicPr>
          <p:nvPr/>
        </p:nvPicPr>
        <p:blipFill>
          <a:blip r:embed="rId3"/>
          <a:stretch>
            <a:fillRect/>
          </a:stretch>
        </p:blipFill>
        <p:spPr>
          <a:xfrm>
            <a:off x="0" y="0"/>
            <a:ext cx="12192000" cy="5566889"/>
          </a:xfrm>
          <a:prstGeom prst="rect">
            <a:avLst/>
          </a:prstGeom>
        </p:spPr>
      </p:pic>
    </p:spTree>
    <p:extLst>
      <p:ext uri="{BB962C8B-B14F-4D97-AF65-F5344CB8AC3E}">
        <p14:creationId xmlns:p14="http://schemas.microsoft.com/office/powerpoint/2010/main" val="194211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222_105502.jpg">
            <a:extLst>
              <a:ext uri="{FF2B5EF4-FFF2-40B4-BE49-F238E27FC236}">
                <a16:creationId xmlns:a16="http://schemas.microsoft.com/office/drawing/2014/main" id="{BE8ACAD9-661A-878C-CAEC-81EAAD960FD6}"/>
              </a:ext>
            </a:extLst>
          </p:cNvPr>
          <p:cNvPicPr>
            <a:picLocks noChangeAspect="1"/>
          </p:cNvPicPr>
          <p:nvPr/>
        </p:nvPicPr>
        <p:blipFill>
          <a:blip r:embed="rId3" cstate="print"/>
          <a:stretch>
            <a:fillRect/>
          </a:stretch>
        </p:blipFill>
        <p:spPr>
          <a:xfrm>
            <a:off x="236110" y="267929"/>
            <a:ext cx="6532987" cy="3674806"/>
          </a:xfrm>
          <a:prstGeom prst="rect">
            <a:avLst/>
          </a:prstGeom>
        </p:spPr>
      </p:pic>
      <p:pic>
        <p:nvPicPr>
          <p:cNvPr id="5" name="Picture 4" descr="20150222_105502.jpg">
            <a:extLst>
              <a:ext uri="{FF2B5EF4-FFF2-40B4-BE49-F238E27FC236}">
                <a16:creationId xmlns:a16="http://schemas.microsoft.com/office/drawing/2014/main" id="{3049B706-3157-8AED-C886-D447D9B40439}"/>
              </a:ext>
            </a:extLst>
          </p:cNvPr>
          <p:cNvPicPr>
            <a:picLocks noChangeAspect="1"/>
          </p:cNvPicPr>
          <p:nvPr/>
        </p:nvPicPr>
        <p:blipFill>
          <a:blip r:embed="rId4" cstate="print"/>
          <a:stretch>
            <a:fillRect/>
          </a:stretch>
        </p:blipFill>
        <p:spPr>
          <a:xfrm>
            <a:off x="5956983" y="2535414"/>
            <a:ext cx="5998907" cy="3374386"/>
          </a:xfrm>
          <a:prstGeom prst="rect">
            <a:avLst/>
          </a:prstGeom>
        </p:spPr>
      </p:pic>
    </p:spTree>
    <p:extLst>
      <p:ext uri="{BB962C8B-B14F-4D97-AF65-F5344CB8AC3E}">
        <p14:creationId xmlns:p14="http://schemas.microsoft.com/office/powerpoint/2010/main" val="331777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2C748E-73D2-B5E0-F1CB-10D075257ADD}"/>
              </a:ext>
            </a:extLst>
          </p:cNvPr>
          <p:cNvSpPr/>
          <p:nvPr/>
        </p:nvSpPr>
        <p:spPr>
          <a:xfrm>
            <a:off x="2868649" y="2076381"/>
            <a:ext cx="6032678" cy="1092607"/>
          </a:xfrm>
          <a:prstGeom prst="rect">
            <a:avLst/>
          </a:prstGeom>
          <a:noFill/>
          <a:effectLst>
            <a:reflection blurRad="6350" stA="50000" endA="300" endPos="90000" dist="50800" dir="5400000" sy="-100000" algn="bl" rotWithShape="0"/>
          </a:effectLst>
        </p:spPr>
        <p:txBody>
          <a:bodyPr wrap="none" lIns="91440" tIns="45720" rIns="91440" bIns="45720">
            <a:spAutoFit/>
          </a:bodyPr>
          <a:lstStyle/>
          <a:p>
            <a:pPr algn="ctr"/>
            <a:r>
              <a:rPr lang="en-US" sz="65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p>
        </p:txBody>
      </p:sp>
    </p:spTree>
    <p:extLst>
      <p:ext uri="{BB962C8B-B14F-4D97-AF65-F5344CB8AC3E}">
        <p14:creationId xmlns:p14="http://schemas.microsoft.com/office/powerpoint/2010/main" val="1187586756"/>
      </p:ext>
    </p:extLst>
  </p:cSld>
  <p:clrMapOvr>
    <a:masterClrMapping/>
  </p:clrMapOvr>
</p:sld>
</file>

<file path=ppt/theme/theme1.xml><?xml version="1.0" encoding="utf-8"?>
<a:theme xmlns:a="http://schemas.openxmlformats.org/drawingml/2006/main" name="NAWT theme 3 b">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WT theme 3 b" id="{7D72D476-69C0-41DF-A653-756D61D62A60}" vid="{EFF0CFC1-491D-4FD0-8162-093830A05AED}"/>
    </a:ext>
  </a:extLst>
</a:theme>
</file>

<file path=ppt/theme/theme2.xml><?xml version="1.0" encoding="utf-8"?>
<a:theme xmlns:a="http://schemas.openxmlformats.org/drawingml/2006/main" name="NAWT theme 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WT theme 3" id="{F17A2C61-266C-4FFD-896B-DBAC809186DB}" vid="{B9D6DBAE-8F52-4547-94CF-E460CFEDECB3}"/>
    </a:ext>
  </a:extLst>
</a:theme>
</file>

<file path=ppt/theme/theme3.xml><?xml version="1.0" encoding="utf-8"?>
<a:theme xmlns:a="http://schemas.openxmlformats.org/drawingml/2006/main" name="1_NAWT theme 3">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WT theme 3" id="{E7EBFCB2-C8ED-4C44-BB35-F5AF3F40A388}" vid="{A2B7C4C2-D3AB-437F-8C25-8B840A3B9EF3}"/>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NAWT theme 3 b</Template>
  <TotalTime>1886</TotalTime>
  <Words>893</Words>
  <Application>Microsoft Office PowerPoint</Application>
  <PresentationFormat>Widescreen</PresentationFormat>
  <Paragraphs>48</Paragraphs>
  <Slides>6</Slides>
  <Notes>5</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6</vt:i4>
      </vt:variant>
    </vt:vector>
  </HeadingPairs>
  <TitlesOfParts>
    <vt:vector size="21" baseType="lpstr">
      <vt:lpstr>Aptos</vt:lpstr>
      <vt:lpstr>Aptos Display</vt:lpstr>
      <vt:lpstr>Arial</vt:lpstr>
      <vt:lpstr>Arial Rounded MT Bold</vt:lpstr>
      <vt:lpstr>Times New Roman</vt:lpstr>
      <vt:lpstr>Wingdings</vt:lpstr>
      <vt:lpstr>NAWT theme 3 b</vt:lpstr>
      <vt:lpstr>NAWT theme 3</vt:lpstr>
      <vt:lpstr>1_NAWT theme 3</vt:lpstr>
      <vt:lpstr>1_Default Design</vt:lpstr>
      <vt:lpstr>2_Default Design</vt:lpstr>
      <vt:lpstr>3_Default Design</vt:lpstr>
      <vt:lpstr>4_Default Design</vt:lpstr>
      <vt:lpstr>5_Default Design</vt:lpstr>
      <vt:lpstr>Acrobat Document</vt:lpstr>
      <vt:lpstr>PowerPoint Presentation</vt:lpstr>
      <vt:lpstr>HISTORY</vt:lpstr>
      <vt:lpstr>NAWT OWTS Standards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Kimberly Seipp</dc:creator>
  <cp:lastModifiedBy>Kimberly Seipp</cp:lastModifiedBy>
  <cp:revision>7</cp:revision>
  <dcterms:created xsi:type="dcterms:W3CDTF">2025-09-26T15:30:14Z</dcterms:created>
  <dcterms:modified xsi:type="dcterms:W3CDTF">2026-01-29T11:18:56Z</dcterms:modified>
</cp:coreProperties>
</file>